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26"/>
  </p:notesMasterIdLst>
  <p:handoutMasterIdLst>
    <p:handoutMasterId r:id="rId27"/>
  </p:handoutMasterIdLst>
  <p:sldIdLst>
    <p:sldId id="611" r:id="rId2"/>
    <p:sldId id="814" r:id="rId3"/>
    <p:sldId id="1021" r:id="rId4"/>
    <p:sldId id="1030" r:id="rId5"/>
    <p:sldId id="773" r:id="rId6"/>
    <p:sldId id="1031" r:id="rId7"/>
    <p:sldId id="1025" r:id="rId8"/>
    <p:sldId id="1016" r:id="rId9"/>
    <p:sldId id="1032" r:id="rId10"/>
    <p:sldId id="1033" r:id="rId11"/>
    <p:sldId id="1034" r:id="rId12"/>
    <p:sldId id="1022" r:id="rId13"/>
    <p:sldId id="800" r:id="rId14"/>
    <p:sldId id="600" r:id="rId15"/>
    <p:sldId id="801" r:id="rId16"/>
    <p:sldId id="802" r:id="rId17"/>
    <p:sldId id="803" r:id="rId18"/>
    <p:sldId id="804" r:id="rId19"/>
    <p:sldId id="805" r:id="rId20"/>
    <p:sldId id="1011" r:id="rId21"/>
    <p:sldId id="597" r:id="rId22"/>
    <p:sldId id="1026" r:id="rId23"/>
    <p:sldId id="807" r:id="rId24"/>
    <p:sldId id="1035" r:id="rId25"/>
  </p:sldIdLst>
  <p:sldSz cx="12192000" cy="6858000"/>
  <p:notesSz cx="6950075" cy="9236075"/>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169"/>
    <a:srgbClr val="FCAF17"/>
    <a:srgbClr val="BF0D3E"/>
    <a:srgbClr val="8090B4"/>
    <a:srgbClr val="F3F6FF"/>
    <a:srgbClr val="41598F"/>
    <a:srgbClr val="002F8E"/>
    <a:srgbClr val="FCFFFF"/>
    <a:srgbClr val="FDFFFF"/>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7" autoAdjust="0"/>
    <p:restoredTop sz="86473" autoAdjust="0"/>
  </p:normalViewPr>
  <p:slideViewPr>
    <p:cSldViewPr snapToGrid="0">
      <p:cViewPr varScale="1">
        <p:scale>
          <a:sx n="77" d="100"/>
          <a:sy n="77" d="100"/>
        </p:scale>
        <p:origin x="132" y="45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10" d="100"/>
          <a:sy n="110" d="100"/>
        </p:scale>
        <p:origin x="1388" y="-188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12169"/>
            </a:solidFill>
            <a:ln>
              <a:noFill/>
            </a:ln>
            <a:effectLst/>
          </c:spPr>
          <c:invertIfNegative val="0"/>
          <c:dPt>
            <c:idx val="0"/>
            <c:invertIfNegative val="0"/>
            <c:bubble3D val="0"/>
            <c:spPr>
              <a:solidFill>
                <a:srgbClr val="012169"/>
              </a:solidFill>
              <a:ln>
                <a:noFill/>
              </a:ln>
              <a:effectLst/>
            </c:spPr>
            <c:extLst>
              <c:ext xmlns:c16="http://schemas.microsoft.com/office/drawing/2014/chart" uri="{C3380CC4-5D6E-409C-BE32-E72D297353CC}">
                <c16:uniqueId val="{00000001-B814-4773-9533-62CF53F727AF}"/>
              </c:ext>
            </c:extLst>
          </c:dPt>
          <c:cat>
            <c:strRef>
              <c:f>Sheet1!$A$2:$A$5</c:f>
              <c:strCache>
                <c:ptCount val="4"/>
                <c:pt idx="0">
                  <c:v>All teachers think all students can do good work.</c:v>
                </c:pt>
                <c:pt idx="1">
                  <c:v>Reading instruction includes all students.</c:v>
                </c:pt>
                <c:pt idx="2">
                  <c:v>Having students with specific learning
disabilities in the general classroom has a positive effect on the academic development of my child.</c:v>
                </c:pt>
                <c:pt idx="3">
                  <c:v>My child’s education has been positively affected by having students with specific learning disabilities </c:v>
                </c:pt>
              </c:strCache>
            </c:strRef>
          </c:cat>
          <c:val>
            <c:numRef>
              <c:f>Sheet1!$B$2:$B$5</c:f>
              <c:numCache>
                <c:formatCode>0%</c:formatCode>
                <c:ptCount val="4"/>
                <c:pt idx="0">
                  <c:v>0.9</c:v>
                </c:pt>
                <c:pt idx="1">
                  <c:v>0.75</c:v>
                </c:pt>
                <c:pt idx="2">
                  <c:v>0.63</c:v>
                </c:pt>
                <c:pt idx="3">
                  <c:v>0.5</c:v>
                </c:pt>
              </c:numCache>
            </c:numRef>
          </c:val>
          <c:extLst>
            <c:ext xmlns:c16="http://schemas.microsoft.com/office/drawing/2014/chart" uri="{C3380CC4-5D6E-409C-BE32-E72D297353CC}">
              <c16:uniqueId val="{00000002-B814-4773-9533-62CF53F727AF}"/>
            </c:ext>
          </c:extLst>
        </c:ser>
        <c:dLbls>
          <c:showLegendKey val="0"/>
          <c:showVal val="0"/>
          <c:showCatName val="0"/>
          <c:showSerName val="0"/>
          <c:showPercent val="0"/>
          <c:showBubbleSize val="0"/>
        </c:dLbls>
        <c:gapWidth val="182"/>
        <c:axId val="537438040"/>
        <c:axId val="537435416"/>
      </c:barChart>
      <c:catAx>
        <c:axId val="537438040"/>
        <c:scaling>
          <c:orientation val="maxMin"/>
        </c:scaling>
        <c:delete val="1"/>
        <c:axPos val="l"/>
        <c:numFmt formatCode="General" sourceLinked="1"/>
        <c:majorTickMark val="none"/>
        <c:minorTickMark val="none"/>
        <c:tickLblPos val="nextTo"/>
        <c:crossAx val="537435416"/>
        <c:crosses val="autoZero"/>
        <c:auto val="1"/>
        <c:lblAlgn val="ctr"/>
        <c:lblOffset val="100"/>
        <c:noMultiLvlLbl val="0"/>
      </c:catAx>
      <c:valAx>
        <c:axId val="537435416"/>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7438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E22E682-06CB-4206-9D53-0C12DFFD78BB}" type="doc">
      <dgm:prSet loTypeId="urn:microsoft.com/office/officeart/2005/8/layout/cycle8" loCatId="cycle" qsTypeId="urn:microsoft.com/office/officeart/2005/8/quickstyle/simple5" qsCatId="simple" csTypeId="urn:microsoft.com/office/officeart/2005/8/colors/colorful5" csCatId="colorful" phldr="1"/>
      <dgm:spPr/>
      <dgm:t>
        <a:bodyPr/>
        <a:lstStyle/>
        <a:p>
          <a:endParaRPr lang="en-US"/>
        </a:p>
      </dgm:t>
    </dgm:pt>
    <dgm:pt modelId="{4DB908AB-92C9-43A0-9D95-F2E08291277F}">
      <dgm:prSet phldrT="[Text]" custT="1"/>
      <dgm:spPr>
        <a:solidFill>
          <a:schemeClr val="bg1"/>
        </a:solidFill>
        <a:ln w="57150">
          <a:solidFill>
            <a:srgbClr val="012169"/>
          </a:solidFill>
        </a:ln>
        <a:effectLst/>
      </dgm:spPr>
      <dgm:t>
        <a:bodyPr/>
        <a:lstStyle/>
        <a:p>
          <a:pPr algn="ctr"/>
          <a:endParaRPr lang="en-US" sz="1600" b="1" dirty="0">
            <a:solidFill>
              <a:srgbClr val="BF0D3E"/>
            </a:solidFill>
            <a:latin typeface="Arial" panose="020B0604020202020204" pitchFamily="34" charset="0"/>
            <a:cs typeface="Arial" panose="020B0604020202020204" pitchFamily="34" charset="0"/>
          </a:endParaRPr>
        </a:p>
      </dgm:t>
    </dgm:pt>
    <dgm:pt modelId="{1B06E588-C415-4565-958E-A3AC3437B0B1}" type="parTrans" cxnId="{0A4D1830-4125-41AD-BEBA-C68CA0D8E59A}">
      <dgm:prSet/>
      <dgm:spPr/>
      <dgm:t>
        <a:bodyPr/>
        <a:lstStyle/>
        <a:p>
          <a:pPr algn="ctr"/>
          <a:endParaRPr lang="en-US"/>
        </a:p>
      </dgm:t>
    </dgm:pt>
    <dgm:pt modelId="{619AB1EE-9E9A-4578-95DA-5A13A4ECD94C}" type="sibTrans" cxnId="{0A4D1830-4125-41AD-BEBA-C68CA0D8E59A}">
      <dgm:prSet/>
      <dgm:spPr/>
      <dgm:t>
        <a:bodyPr/>
        <a:lstStyle/>
        <a:p>
          <a:pPr algn="ctr"/>
          <a:endParaRPr lang="en-US"/>
        </a:p>
      </dgm:t>
    </dgm:pt>
    <dgm:pt modelId="{75931E6C-2CB9-405A-9C02-7A6DB6361DF4}">
      <dgm:prSet phldrT="[Text]" custT="1"/>
      <dgm:spPr>
        <a:solidFill>
          <a:schemeClr val="bg1"/>
        </a:solidFill>
        <a:ln w="57150">
          <a:solidFill>
            <a:srgbClr val="012169"/>
          </a:solidFill>
        </a:ln>
        <a:effectLst/>
      </dgm:spPr>
      <dgm:t>
        <a:bodyPr/>
        <a:lstStyle/>
        <a:p>
          <a:pPr algn="ctr"/>
          <a:endParaRPr lang="en-US" sz="1600" b="1" dirty="0">
            <a:solidFill>
              <a:srgbClr val="002060"/>
            </a:solidFill>
            <a:latin typeface="Arial" panose="020B0604020202020204" pitchFamily="34" charset="0"/>
            <a:cs typeface="Arial" panose="020B0604020202020204" pitchFamily="34" charset="0"/>
          </a:endParaRPr>
        </a:p>
      </dgm:t>
    </dgm:pt>
    <dgm:pt modelId="{5F2D66E7-C6FA-4A9F-AA69-F98E19E31B16}" type="parTrans" cxnId="{0727B77E-ACCF-46AA-B9E1-EB9BF5662F3E}">
      <dgm:prSet/>
      <dgm:spPr/>
      <dgm:t>
        <a:bodyPr/>
        <a:lstStyle/>
        <a:p>
          <a:pPr algn="ctr"/>
          <a:endParaRPr lang="en-US"/>
        </a:p>
      </dgm:t>
    </dgm:pt>
    <dgm:pt modelId="{8DC250BE-C784-40AC-B41E-52FF49075A25}" type="sibTrans" cxnId="{0727B77E-ACCF-46AA-B9E1-EB9BF5662F3E}">
      <dgm:prSet/>
      <dgm:spPr/>
      <dgm:t>
        <a:bodyPr/>
        <a:lstStyle/>
        <a:p>
          <a:pPr algn="ctr"/>
          <a:endParaRPr lang="en-US"/>
        </a:p>
      </dgm:t>
    </dgm:pt>
    <dgm:pt modelId="{64415FC0-7A1D-41B3-96EF-13F4843F4F53}">
      <dgm:prSet phldrT="[Text]" custT="1"/>
      <dgm:spPr>
        <a:solidFill>
          <a:schemeClr val="bg1"/>
        </a:solidFill>
        <a:ln w="57150">
          <a:solidFill>
            <a:srgbClr val="012169"/>
          </a:solidFill>
        </a:ln>
        <a:effectLst/>
      </dgm:spPr>
      <dgm:t>
        <a:bodyPr/>
        <a:lstStyle/>
        <a:p>
          <a:pPr algn="ctr"/>
          <a:endParaRPr lang="en-US" sz="2000" b="1" dirty="0">
            <a:solidFill>
              <a:srgbClr val="002F8E"/>
            </a:solidFill>
            <a:latin typeface="Arial" panose="020B0604020202020204" pitchFamily="34" charset="0"/>
            <a:cs typeface="Arial" panose="020B0604020202020204" pitchFamily="34" charset="0"/>
          </a:endParaRPr>
        </a:p>
      </dgm:t>
    </dgm:pt>
    <dgm:pt modelId="{57D463DD-C5DF-46F7-BBB8-8F22352014B6}" type="sibTrans" cxnId="{880C0973-B114-4992-AC6D-3D9684D78546}">
      <dgm:prSet/>
      <dgm:spPr/>
      <dgm:t>
        <a:bodyPr/>
        <a:lstStyle/>
        <a:p>
          <a:pPr algn="ctr"/>
          <a:endParaRPr lang="en-US"/>
        </a:p>
      </dgm:t>
    </dgm:pt>
    <dgm:pt modelId="{322F63D1-7DB3-4193-A9F7-DDFA495B901E}" type="parTrans" cxnId="{880C0973-B114-4992-AC6D-3D9684D78546}">
      <dgm:prSet/>
      <dgm:spPr/>
      <dgm:t>
        <a:bodyPr/>
        <a:lstStyle/>
        <a:p>
          <a:pPr algn="ctr"/>
          <a:endParaRPr lang="en-US"/>
        </a:p>
      </dgm:t>
    </dgm:pt>
    <dgm:pt modelId="{001DC6DD-8BEC-4ADC-BD18-3C7D9484A166}" type="pres">
      <dgm:prSet presAssocID="{6E22E682-06CB-4206-9D53-0C12DFFD78BB}" presName="compositeShape" presStyleCnt="0">
        <dgm:presLayoutVars>
          <dgm:chMax val="7"/>
          <dgm:dir/>
          <dgm:resizeHandles val="exact"/>
        </dgm:presLayoutVars>
      </dgm:prSet>
      <dgm:spPr/>
    </dgm:pt>
    <dgm:pt modelId="{CE7FE453-A297-484F-98EE-C4E0724B41F4}" type="pres">
      <dgm:prSet presAssocID="{6E22E682-06CB-4206-9D53-0C12DFFD78BB}" presName="wedge1" presStyleLbl="node1" presStyleIdx="0" presStyleCnt="3" custScaleX="108048" custScaleY="106826"/>
      <dgm:spPr/>
    </dgm:pt>
    <dgm:pt modelId="{E38AE5ED-C4CE-41A9-B501-0CE1975F372A}" type="pres">
      <dgm:prSet presAssocID="{6E22E682-06CB-4206-9D53-0C12DFFD78BB}" presName="dummy1a" presStyleCnt="0"/>
      <dgm:spPr/>
    </dgm:pt>
    <dgm:pt modelId="{0DB8D7DC-6585-4C75-8140-3D8C0DB1AE7D}" type="pres">
      <dgm:prSet presAssocID="{6E22E682-06CB-4206-9D53-0C12DFFD78BB}" presName="dummy1b" presStyleCnt="0"/>
      <dgm:spPr/>
    </dgm:pt>
    <dgm:pt modelId="{CAE182D5-062B-4A09-9337-5C0DABF76751}" type="pres">
      <dgm:prSet presAssocID="{6E22E682-06CB-4206-9D53-0C12DFFD78BB}" presName="wedge1Tx" presStyleLbl="node1" presStyleIdx="0" presStyleCnt="3">
        <dgm:presLayoutVars>
          <dgm:chMax val="0"/>
          <dgm:chPref val="0"/>
          <dgm:bulletEnabled val="1"/>
        </dgm:presLayoutVars>
      </dgm:prSet>
      <dgm:spPr/>
    </dgm:pt>
    <dgm:pt modelId="{42024380-CB21-437E-8C5B-263FFC186430}" type="pres">
      <dgm:prSet presAssocID="{6E22E682-06CB-4206-9D53-0C12DFFD78BB}" presName="wedge2" presStyleLbl="node1" presStyleIdx="1" presStyleCnt="3" custAng="0" custScaleX="117253" custScaleY="108308" custLinFactNeighborX="240" custLinFactNeighborY="186"/>
      <dgm:spPr/>
    </dgm:pt>
    <dgm:pt modelId="{3139F813-0751-479E-98DD-5DBA829BC286}" type="pres">
      <dgm:prSet presAssocID="{6E22E682-06CB-4206-9D53-0C12DFFD78BB}" presName="dummy2a" presStyleCnt="0"/>
      <dgm:spPr/>
    </dgm:pt>
    <dgm:pt modelId="{92155A59-8BBA-417D-8BAA-44FC55F33AAE}" type="pres">
      <dgm:prSet presAssocID="{6E22E682-06CB-4206-9D53-0C12DFFD78BB}" presName="dummy2b" presStyleCnt="0"/>
      <dgm:spPr/>
    </dgm:pt>
    <dgm:pt modelId="{3FB6D09C-6DAD-4345-9FF0-0AD04D876EDF}" type="pres">
      <dgm:prSet presAssocID="{6E22E682-06CB-4206-9D53-0C12DFFD78BB}" presName="wedge2Tx" presStyleLbl="node1" presStyleIdx="1" presStyleCnt="3">
        <dgm:presLayoutVars>
          <dgm:chMax val="0"/>
          <dgm:chPref val="0"/>
          <dgm:bulletEnabled val="1"/>
        </dgm:presLayoutVars>
      </dgm:prSet>
      <dgm:spPr/>
    </dgm:pt>
    <dgm:pt modelId="{797EBAE2-7122-4EC0-B5D4-DBA02478AC16}" type="pres">
      <dgm:prSet presAssocID="{6E22E682-06CB-4206-9D53-0C12DFFD78BB}" presName="wedge3" presStyleLbl="node1" presStyleIdx="2" presStyleCnt="3" custScaleX="104081" custScaleY="110042" custLinFactNeighborX="-522" custLinFactNeighborY="445"/>
      <dgm:spPr/>
    </dgm:pt>
    <dgm:pt modelId="{7529FC32-9512-4896-99AF-7F892B9F7AF4}" type="pres">
      <dgm:prSet presAssocID="{6E22E682-06CB-4206-9D53-0C12DFFD78BB}" presName="dummy3a" presStyleCnt="0"/>
      <dgm:spPr/>
    </dgm:pt>
    <dgm:pt modelId="{3301F55B-E4C5-4813-857A-20C6A987AC9D}" type="pres">
      <dgm:prSet presAssocID="{6E22E682-06CB-4206-9D53-0C12DFFD78BB}" presName="dummy3b" presStyleCnt="0"/>
      <dgm:spPr/>
    </dgm:pt>
    <dgm:pt modelId="{78B02902-4CE7-4660-A56C-99DBCFD1E869}" type="pres">
      <dgm:prSet presAssocID="{6E22E682-06CB-4206-9D53-0C12DFFD78BB}" presName="wedge3Tx" presStyleLbl="node1" presStyleIdx="2" presStyleCnt="3">
        <dgm:presLayoutVars>
          <dgm:chMax val="0"/>
          <dgm:chPref val="0"/>
          <dgm:bulletEnabled val="1"/>
        </dgm:presLayoutVars>
      </dgm:prSet>
      <dgm:spPr/>
    </dgm:pt>
    <dgm:pt modelId="{FD4B27A2-5E3B-4CBF-96DF-397C5F7F4BDF}" type="pres">
      <dgm:prSet presAssocID="{619AB1EE-9E9A-4578-95DA-5A13A4ECD94C}" presName="arrowWedge1" presStyleLbl="fgSibTrans2D1" presStyleIdx="0" presStyleCnt="3" custScaleX="111399" custScaleY="110295" custLinFactNeighborX="-758" custLinFactNeighborY="686"/>
      <dgm:spPr>
        <a:solidFill>
          <a:srgbClr val="012169"/>
        </a:solidFill>
        <a:effectLst/>
      </dgm:spPr>
    </dgm:pt>
    <dgm:pt modelId="{E7D72E2C-0E6C-4BFC-9EF9-807CA70C6A06}" type="pres">
      <dgm:prSet presAssocID="{57D463DD-C5DF-46F7-BBB8-8F22352014B6}" presName="arrowWedge2" presStyleLbl="fgSibTrans2D1" presStyleIdx="1" presStyleCnt="3" custAng="0" custScaleX="115166" custScaleY="113648" custLinFactNeighborX="-743" custLinFactNeighborY="-1151"/>
      <dgm:spPr>
        <a:solidFill>
          <a:srgbClr val="012169"/>
        </a:solidFill>
        <a:effectLst/>
      </dgm:spPr>
    </dgm:pt>
    <dgm:pt modelId="{29F0539A-FDE5-414D-956B-B24E8C0FE345}" type="pres">
      <dgm:prSet presAssocID="{8DC250BE-C784-40AC-B41E-52FF49075A25}" presName="arrowWedge3" presStyleLbl="fgSibTrans2D1" presStyleIdx="2" presStyleCnt="3" custScaleX="111103" custScaleY="108069" custLinFactNeighborX="1524" custLinFactNeighborY="-137"/>
      <dgm:spPr>
        <a:solidFill>
          <a:srgbClr val="012169"/>
        </a:solidFill>
        <a:effectLst/>
      </dgm:spPr>
    </dgm:pt>
  </dgm:ptLst>
  <dgm:cxnLst>
    <dgm:cxn modelId="{0A4D1830-4125-41AD-BEBA-C68CA0D8E59A}" srcId="{6E22E682-06CB-4206-9D53-0C12DFFD78BB}" destId="{4DB908AB-92C9-43A0-9D95-F2E08291277F}" srcOrd="0" destOrd="0" parTransId="{1B06E588-C415-4565-958E-A3AC3437B0B1}" sibTransId="{619AB1EE-9E9A-4578-95DA-5A13A4ECD94C}"/>
    <dgm:cxn modelId="{79F76A42-05DD-411E-B13F-EEC32CE3BABA}" type="presOf" srcId="{4DB908AB-92C9-43A0-9D95-F2E08291277F}" destId="{CAE182D5-062B-4A09-9337-5C0DABF76751}" srcOrd="1" destOrd="0" presId="urn:microsoft.com/office/officeart/2005/8/layout/cycle8"/>
    <dgm:cxn modelId="{82E54564-D833-4713-ACFF-1FC166395ED9}" type="presOf" srcId="{75931E6C-2CB9-405A-9C02-7A6DB6361DF4}" destId="{78B02902-4CE7-4660-A56C-99DBCFD1E869}" srcOrd="1" destOrd="0" presId="urn:microsoft.com/office/officeart/2005/8/layout/cycle8"/>
    <dgm:cxn modelId="{880C0973-B114-4992-AC6D-3D9684D78546}" srcId="{6E22E682-06CB-4206-9D53-0C12DFFD78BB}" destId="{64415FC0-7A1D-41B3-96EF-13F4843F4F53}" srcOrd="1" destOrd="0" parTransId="{322F63D1-7DB3-4193-A9F7-DDFA495B901E}" sibTransId="{57D463DD-C5DF-46F7-BBB8-8F22352014B6}"/>
    <dgm:cxn modelId="{0727B77E-ACCF-46AA-B9E1-EB9BF5662F3E}" srcId="{6E22E682-06CB-4206-9D53-0C12DFFD78BB}" destId="{75931E6C-2CB9-405A-9C02-7A6DB6361DF4}" srcOrd="2" destOrd="0" parTransId="{5F2D66E7-C6FA-4A9F-AA69-F98E19E31B16}" sibTransId="{8DC250BE-C784-40AC-B41E-52FF49075A25}"/>
    <dgm:cxn modelId="{A50DB487-5187-4FE8-A947-D463893CFC31}" type="presOf" srcId="{6E22E682-06CB-4206-9D53-0C12DFFD78BB}" destId="{001DC6DD-8BEC-4ADC-BD18-3C7D9484A166}" srcOrd="0" destOrd="0" presId="urn:microsoft.com/office/officeart/2005/8/layout/cycle8"/>
    <dgm:cxn modelId="{096E918D-58CA-409B-AE2B-F956C6F95B9F}" type="presOf" srcId="{64415FC0-7A1D-41B3-96EF-13F4843F4F53}" destId="{3FB6D09C-6DAD-4345-9FF0-0AD04D876EDF}" srcOrd="1" destOrd="0" presId="urn:microsoft.com/office/officeart/2005/8/layout/cycle8"/>
    <dgm:cxn modelId="{1368538F-2784-46C4-8678-CB42198AF2D0}" type="presOf" srcId="{64415FC0-7A1D-41B3-96EF-13F4843F4F53}" destId="{42024380-CB21-437E-8C5B-263FFC186430}" srcOrd="0" destOrd="0" presId="urn:microsoft.com/office/officeart/2005/8/layout/cycle8"/>
    <dgm:cxn modelId="{2C94D098-B1CC-40BD-90A9-E105699D289E}" type="presOf" srcId="{75931E6C-2CB9-405A-9C02-7A6DB6361DF4}" destId="{797EBAE2-7122-4EC0-B5D4-DBA02478AC16}" srcOrd="0" destOrd="0" presId="urn:microsoft.com/office/officeart/2005/8/layout/cycle8"/>
    <dgm:cxn modelId="{928031FC-CB29-40D6-B11B-71E243E58A5E}" type="presOf" srcId="{4DB908AB-92C9-43A0-9D95-F2E08291277F}" destId="{CE7FE453-A297-484F-98EE-C4E0724B41F4}" srcOrd="0" destOrd="0" presId="urn:microsoft.com/office/officeart/2005/8/layout/cycle8"/>
    <dgm:cxn modelId="{43BA2B14-E4B0-4D63-9D38-59A92894AFD7}" type="presParOf" srcId="{001DC6DD-8BEC-4ADC-BD18-3C7D9484A166}" destId="{CE7FE453-A297-484F-98EE-C4E0724B41F4}" srcOrd="0" destOrd="0" presId="urn:microsoft.com/office/officeart/2005/8/layout/cycle8"/>
    <dgm:cxn modelId="{6A790BF2-9125-4B55-9EB8-4CC17079EB0B}" type="presParOf" srcId="{001DC6DD-8BEC-4ADC-BD18-3C7D9484A166}" destId="{E38AE5ED-C4CE-41A9-B501-0CE1975F372A}" srcOrd="1" destOrd="0" presId="urn:microsoft.com/office/officeart/2005/8/layout/cycle8"/>
    <dgm:cxn modelId="{37D27103-3A2F-4271-9EB0-C5BC353C0434}" type="presParOf" srcId="{001DC6DD-8BEC-4ADC-BD18-3C7D9484A166}" destId="{0DB8D7DC-6585-4C75-8140-3D8C0DB1AE7D}" srcOrd="2" destOrd="0" presId="urn:microsoft.com/office/officeart/2005/8/layout/cycle8"/>
    <dgm:cxn modelId="{E2774B03-70EA-4AC9-A3C3-51C2017A21FF}" type="presParOf" srcId="{001DC6DD-8BEC-4ADC-BD18-3C7D9484A166}" destId="{CAE182D5-062B-4A09-9337-5C0DABF76751}" srcOrd="3" destOrd="0" presId="urn:microsoft.com/office/officeart/2005/8/layout/cycle8"/>
    <dgm:cxn modelId="{ECF12074-F348-439B-87F4-89325C2248E5}" type="presParOf" srcId="{001DC6DD-8BEC-4ADC-BD18-3C7D9484A166}" destId="{42024380-CB21-437E-8C5B-263FFC186430}" srcOrd="4" destOrd="0" presId="urn:microsoft.com/office/officeart/2005/8/layout/cycle8"/>
    <dgm:cxn modelId="{AA49C063-16D2-4608-AE49-8A8C6593AF9E}" type="presParOf" srcId="{001DC6DD-8BEC-4ADC-BD18-3C7D9484A166}" destId="{3139F813-0751-479E-98DD-5DBA829BC286}" srcOrd="5" destOrd="0" presId="urn:microsoft.com/office/officeart/2005/8/layout/cycle8"/>
    <dgm:cxn modelId="{D1B7B745-81F9-4BC1-8613-7C5C47247286}" type="presParOf" srcId="{001DC6DD-8BEC-4ADC-BD18-3C7D9484A166}" destId="{92155A59-8BBA-417D-8BAA-44FC55F33AAE}" srcOrd="6" destOrd="0" presId="urn:microsoft.com/office/officeart/2005/8/layout/cycle8"/>
    <dgm:cxn modelId="{0962BB1B-C57E-40D5-B9C7-3033302B8D4C}" type="presParOf" srcId="{001DC6DD-8BEC-4ADC-BD18-3C7D9484A166}" destId="{3FB6D09C-6DAD-4345-9FF0-0AD04D876EDF}" srcOrd="7" destOrd="0" presId="urn:microsoft.com/office/officeart/2005/8/layout/cycle8"/>
    <dgm:cxn modelId="{E56385B5-19E7-4257-B5C9-AD2F457E306F}" type="presParOf" srcId="{001DC6DD-8BEC-4ADC-BD18-3C7D9484A166}" destId="{797EBAE2-7122-4EC0-B5D4-DBA02478AC16}" srcOrd="8" destOrd="0" presId="urn:microsoft.com/office/officeart/2005/8/layout/cycle8"/>
    <dgm:cxn modelId="{A0CC4905-F92F-49D3-B7C8-A43E4FE1DA7A}" type="presParOf" srcId="{001DC6DD-8BEC-4ADC-BD18-3C7D9484A166}" destId="{7529FC32-9512-4896-99AF-7F892B9F7AF4}" srcOrd="9" destOrd="0" presId="urn:microsoft.com/office/officeart/2005/8/layout/cycle8"/>
    <dgm:cxn modelId="{3194B170-FD47-4499-806C-8D3A860BD3AC}" type="presParOf" srcId="{001DC6DD-8BEC-4ADC-BD18-3C7D9484A166}" destId="{3301F55B-E4C5-4813-857A-20C6A987AC9D}" srcOrd="10" destOrd="0" presId="urn:microsoft.com/office/officeart/2005/8/layout/cycle8"/>
    <dgm:cxn modelId="{225C384A-1EE4-4DEA-9401-A29B8E37113C}" type="presParOf" srcId="{001DC6DD-8BEC-4ADC-BD18-3C7D9484A166}" destId="{78B02902-4CE7-4660-A56C-99DBCFD1E869}" srcOrd="11" destOrd="0" presId="urn:microsoft.com/office/officeart/2005/8/layout/cycle8"/>
    <dgm:cxn modelId="{93284365-54A7-42DE-99D5-83ABF3C34408}" type="presParOf" srcId="{001DC6DD-8BEC-4ADC-BD18-3C7D9484A166}" destId="{FD4B27A2-5E3B-4CBF-96DF-397C5F7F4BDF}" srcOrd="12" destOrd="0" presId="urn:microsoft.com/office/officeart/2005/8/layout/cycle8"/>
    <dgm:cxn modelId="{F1E77DC0-7B44-4D62-875C-40B87232176A}" type="presParOf" srcId="{001DC6DD-8BEC-4ADC-BD18-3C7D9484A166}" destId="{E7D72E2C-0E6C-4BFC-9EF9-807CA70C6A06}" srcOrd="13" destOrd="0" presId="urn:microsoft.com/office/officeart/2005/8/layout/cycle8"/>
    <dgm:cxn modelId="{DE74CC3B-CC1B-44C2-8C90-0FCB62816440}" type="presParOf" srcId="{001DC6DD-8BEC-4ADC-BD18-3C7D9484A166}" destId="{29F0539A-FDE5-414D-956B-B24E8C0FE345}"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02A745C8-EB51-496F-BDA4-B30844AEE97F}" type="doc">
      <dgm:prSet loTypeId="urn:microsoft.com/office/officeart/2005/8/layout/pyramid2" loCatId="pyramid" qsTypeId="urn:microsoft.com/office/officeart/2005/8/quickstyle/simple1" qsCatId="simple" csTypeId="urn:microsoft.com/office/officeart/2005/8/colors/accent1_4" csCatId="accent1" phldr="1"/>
      <dgm:spPr/>
    </dgm:pt>
    <dgm:pt modelId="{7A13B36E-9AB9-47AB-962E-66E2FD730195}">
      <dgm:prSet phldrT="[Text]" custT="1">
        <dgm:style>
          <a:lnRef idx="1">
            <a:schemeClr val="accent1"/>
          </a:lnRef>
          <a:fillRef idx="2">
            <a:schemeClr val="accent1"/>
          </a:fillRef>
          <a:effectRef idx="1">
            <a:schemeClr val="accent1"/>
          </a:effectRef>
          <a:fontRef idx="minor">
            <a:schemeClr val="dk1"/>
          </a:fontRef>
        </dgm:style>
      </dgm:prSet>
      <dgm:spPr>
        <a:solidFill>
          <a:srgbClr val="F3F6FF"/>
        </a:solidFill>
        <a:ln>
          <a:solidFill>
            <a:srgbClr val="1D6D7D"/>
          </a:solidFill>
        </a:ln>
      </dgm:spPr>
      <dgm:t>
        <a:bodyPr/>
        <a:lstStyle/>
        <a:p>
          <a:r>
            <a:rPr lang="en-US" sz="4800" b="1" dirty="0" err="1">
              <a:solidFill>
                <a:srgbClr val="012169"/>
              </a:solidFill>
              <a:latin typeface="Corbel" panose="020B0503020204020204" pitchFamily="34" charset="0"/>
            </a:rPr>
            <a:t>Parent~Student</a:t>
          </a:r>
          <a:endParaRPr lang="en-US" sz="4800" b="1" dirty="0">
            <a:solidFill>
              <a:srgbClr val="012169"/>
            </a:solidFill>
            <a:latin typeface="Corbel" panose="020B0503020204020204" pitchFamily="34" charset="0"/>
          </a:endParaRPr>
        </a:p>
      </dgm:t>
    </dgm:pt>
    <dgm:pt modelId="{D4DF36E1-33FC-43C6-8E94-E5BA9CAB09D2}" type="parTrans" cxnId="{2343D7E4-E396-477D-B807-3A9C1BC19137}">
      <dgm:prSet/>
      <dgm:spPr/>
      <dgm:t>
        <a:bodyPr/>
        <a:lstStyle/>
        <a:p>
          <a:endParaRPr lang="en-US"/>
        </a:p>
      </dgm:t>
    </dgm:pt>
    <dgm:pt modelId="{2B830612-6DAE-48E6-B982-70996FD798BB}" type="sibTrans" cxnId="{2343D7E4-E396-477D-B807-3A9C1BC19137}">
      <dgm:prSet/>
      <dgm:spPr/>
      <dgm:t>
        <a:bodyPr/>
        <a:lstStyle/>
        <a:p>
          <a:endParaRPr lang="en-US"/>
        </a:p>
      </dgm:t>
    </dgm:pt>
    <dgm:pt modelId="{E43345F9-5349-4793-83AE-2F6FFA315FF9}">
      <dgm:prSet phldrT="[Text]" custT="1">
        <dgm:style>
          <a:lnRef idx="1">
            <a:schemeClr val="accent1"/>
          </a:lnRef>
          <a:fillRef idx="2">
            <a:schemeClr val="accent1"/>
          </a:fillRef>
          <a:effectRef idx="1">
            <a:schemeClr val="accent1"/>
          </a:effectRef>
          <a:fontRef idx="minor">
            <a:schemeClr val="dk1"/>
          </a:fontRef>
        </dgm:style>
      </dgm:prSet>
      <dgm:spPr>
        <a:solidFill>
          <a:srgbClr val="F3F6FF"/>
        </a:solidFill>
        <a:ln>
          <a:solidFill>
            <a:srgbClr val="8090B4"/>
          </a:solidFill>
        </a:ln>
      </dgm:spPr>
      <dgm:t>
        <a:bodyPr/>
        <a:lstStyle/>
        <a:p>
          <a:r>
            <a:rPr lang="en-US" sz="4800" b="1" dirty="0" err="1">
              <a:solidFill>
                <a:srgbClr val="012169"/>
              </a:solidFill>
              <a:latin typeface="Corbel" panose="020B0503020204020204" pitchFamily="34" charset="0"/>
            </a:rPr>
            <a:t>Teacher~School</a:t>
          </a:r>
          <a:endParaRPr lang="en-US" sz="4800" b="1" dirty="0">
            <a:solidFill>
              <a:srgbClr val="012169"/>
            </a:solidFill>
            <a:latin typeface="Corbel" panose="020B0503020204020204" pitchFamily="34" charset="0"/>
          </a:endParaRPr>
        </a:p>
      </dgm:t>
    </dgm:pt>
    <dgm:pt modelId="{5ECAC5A6-3A67-458F-A10B-53AB8C1F6193}" type="parTrans" cxnId="{0D4B48AE-E774-4EFD-A8A3-EDAB7EDA3996}">
      <dgm:prSet/>
      <dgm:spPr/>
      <dgm:t>
        <a:bodyPr/>
        <a:lstStyle/>
        <a:p>
          <a:endParaRPr lang="en-US"/>
        </a:p>
      </dgm:t>
    </dgm:pt>
    <dgm:pt modelId="{9C621D27-C7A9-4B26-9BA5-B7F500507AD8}" type="sibTrans" cxnId="{0D4B48AE-E774-4EFD-A8A3-EDAB7EDA3996}">
      <dgm:prSet/>
      <dgm:spPr/>
      <dgm:t>
        <a:bodyPr/>
        <a:lstStyle/>
        <a:p>
          <a:endParaRPr lang="en-US"/>
        </a:p>
      </dgm:t>
    </dgm:pt>
    <dgm:pt modelId="{393D279F-3EC4-46A8-BFD0-01C3BEDF4F40}">
      <dgm:prSet phldrT="[Text]" custT="1">
        <dgm:style>
          <a:lnRef idx="1">
            <a:schemeClr val="accent1"/>
          </a:lnRef>
          <a:fillRef idx="2">
            <a:schemeClr val="accent1"/>
          </a:fillRef>
          <a:effectRef idx="1">
            <a:schemeClr val="accent1"/>
          </a:effectRef>
          <a:fontRef idx="minor">
            <a:schemeClr val="dk1"/>
          </a:fontRef>
        </dgm:style>
      </dgm:prSet>
      <dgm:spPr>
        <a:solidFill>
          <a:srgbClr val="F3F6FF"/>
        </a:solidFill>
        <a:ln>
          <a:solidFill>
            <a:srgbClr val="8090B4"/>
          </a:solidFill>
        </a:ln>
      </dgm:spPr>
      <dgm:t>
        <a:bodyPr/>
        <a:lstStyle/>
        <a:p>
          <a:r>
            <a:rPr lang="en-US" sz="4800" b="1" dirty="0" err="1">
              <a:solidFill>
                <a:srgbClr val="012169"/>
              </a:solidFill>
              <a:latin typeface="Corbel" panose="020B0503020204020204" pitchFamily="34" charset="0"/>
            </a:rPr>
            <a:t>Teacher~Teacher</a:t>
          </a:r>
          <a:endParaRPr lang="en-US" sz="4800" b="1" dirty="0">
            <a:solidFill>
              <a:srgbClr val="012169"/>
            </a:solidFill>
            <a:latin typeface="Corbel" panose="020B0503020204020204" pitchFamily="34" charset="0"/>
          </a:endParaRPr>
        </a:p>
      </dgm:t>
    </dgm:pt>
    <dgm:pt modelId="{E708573F-352D-49B7-AED9-34BBE01064A7}" type="parTrans" cxnId="{694A7CB6-DF9B-4D90-9F72-C73A017D968B}">
      <dgm:prSet/>
      <dgm:spPr/>
      <dgm:t>
        <a:bodyPr/>
        <a:lstStyle/>
        <a:p>
          <a:endParaRPr lang="en-US"/>
        </a:p>
      </dgm:t>
    </dgm:pt>
    <dgm:pt modelId="{649EED8B-3CE8-4F22-B9CF-8B8AEAF25FCE}" type="sibTrans" cxnId="{694A7CB6-DF9B-4D90-9F72-C73A017D968B}">
      <dgm:prSet/>
      <dgm:spPr/>
      <dgm:t>
        <a:bodyPr/>
        <a:lstStyle/>
        <a:p>
          <a:endParaRPr lang="en-US"/>
        </a:p>
      </dgm:t>
    </dgm:pt>
    <dgm:pt modelId="{B259AC04-954F-41CB-BA01-A56FCFDD471B}">
      <dgm:prSet custT="1">
        <dgm:style>
          <a:lnRef idx="1">
            <a:schemeClr val="accent1"/>
          </a:lnRef>
          <a:fillRef idx="2">
            <a:schemeClr val="accent1"/>
          </a:fillRef>
          <a:effectRef idx="1">
            <a:schemeClr val="accent1"/>
          </a:effectRef>
          <a:fontRef idx="minor">
            <a:schemeClr val="dk1"/>
          </a:fontRef>
        </dgm:style>
      </dgm:prSet>
      <dgm:spPr>
        <a:solidFill>
          <a:srgbClr val="F3F6FF"/>
        </a:solidFill>
        <a:ln>
          <a:solidFill>
            <a:srgbClr val="8090B4"/>
          </a:solidFill>
        </a:ln>
      </dgm:spPr>
      <dgm:t>
        <a:bodyPr/>
        <a:lstStyle/>
        <a:p>
          <a:r>
            <a:rPr lang="en-US" sz="4800" b="1" dirty="0" err="1">
              <a:solidFill>
                <a:srgbClr val="012169"/>
              </a:solidFill>
              <a:latin typeface="Corbel" panose="020B0503020204020204" pitchFamily="34" charset="0"/>
            </a:rPr>
            <a:t>School~Parent</a:t>
          </a:r>
          <a:endParaRPr lang="en-US" sz="4800" b="1" dirty="0">
            <a:solidFill>
              <a:srgbClr val="012169"/>
            </a:solidFill>
            <a:latin typeface="Corbel" panose="020B0503020204020204" pitchFamily="34" charset="0"/>
          </a:endParaRPr>
        </a:p>
      </dgm:t>
    </dgm:pt>
    <dgm:pt modelId="{A186B093-2B7C-485B-A88C-D82951362A89}" type="parTrans" cxnId="{36059C49-EA69-4B63-97A3-F9B202EBE701}">
      <dgm:prSet/>
      <dgm:spPr/>
      <dgm:t>
        <a:bodyPr/>
        <a:lstStyle/>
        <a:p>
          <a:endParaRPr lang="en-US"/>
        </a:p>
      </dgm:t>
    </dgm:pt>
    <dgm:pt modelId="{9FC58C4F-55F7-4DCF-9396-8F016196A3AE}" type="sibTrans" cxnId="{36059C49-EA69-4B63-97A3-F9B202EBE701}">
      <dgm:prSet/>
      <dgm:spPr/>
      <dgm:t>
        <a:bodyPr/>
        <a:lstStyle/>
        <a:p>
          <a:endParaRPr lang="en-US"/>
        </a:p>
      </dgm:t>
    </dgm:pt>
    <dgm:pt modelId="{542A3553-4BAB-445E-93D1-A5D1863BED3F}">
      <dgm:prSet custT="1">
        <dgm:style>
          <a:lnRef idx="1">
            <a:schemeClr val="accent1"/>
          </a:lnRef>
          <a:fillRef idx="2">
            <a:schemeClr val="accent1"/>
          </a:fillRef>
          <a:effectRef idx="1">
            <a:schemeClr val="accent1"/>
          </a:effectRef>
          <a:fontRef idx="minor">
            <a:schemeClr val="dk1"/>
          </a:fontRef>
        </dgm:style>
      </dgm:prSet>
      <dgm:spPr>
        <a:solidFill>
          <a:srgbClr val="F3F6FF"/>
        </a:solidFill>
        <a:ln>
          <a:solidFill>
            <a:srgbClr val="8090B4"/>
          </a:solidFill>
        </a:ln>
      </dgm:spPr>
      <dgm:t>
        <a:bodyPr/>
        <a:lstStyle/>
        <a:p>
          <a:r>
            <a:rPr lang="en-US" sz="4800" b="1" dirty="0" err="1">
              <a:solidFill>
                <a:srgbClr val="012169"/>
              </a:solidFill>
              <a:latin typeface="Corbel" panose="020B0503020204020204" pitchFamily="34" charset="0"/>
            </a:rPr>
            <a:t>Student~Teacher</a:t>
          </a:r>
          <a:endParaRPr lang="en-US" sz="4800" b="1" dirty="0">
            <a:solidFill>
              <a:srgbClr val="012169"/>
            </a:solidFill>
            <a:latin typeface="Corbel" panose="020B0503020204020204" pitchFamily="34" charset="0"/>
          </a:endParaRPr>
        </a:p>
      </dgm:t>
    </dgm:pt>
    <dgm:pt modelId="{D3DAACCF-63F2-4A83-8E54-CE8A3D58F124}" type="parTrans" cxnId="{BF99BA6F-809F-4B8B-815D-7C4ADBD29048}">
      <dgm:prSet/>
      <dgm:spPr/>
      <dgm:t>
        <a:bodyPr/>
        <a:lstStyle/>
        <a:p>
          <a:endParaRPr lang="en-US"/>
        </a:p>
      </dgm:t>
    </dgm:pt>
    <dgm:pt modelId="{C1FFB91D-027C-4F50-849B-F21ADD8414AA}" type="sibTrans" cxnId="{BF99BA6F-809F-4B8B-815D-7C4ADBD29048}">
      <dgm:prSet/>
      <dgm:spPr/>
      <dgm:t>
        <a:bodyPr/>
        <a:lstStyle/>
        <a:p>
          <a:endParaRPr lang="en-US"/>
        </a:p>
      </dgm:t>
    </dgm:pt>
    <dgm:pt modelId="{73D7A0DE-AAFE-485A-81EF-AFEF9A508EC5}">
      <dgm:prSet custT="1"/>
      <dgm:spPr>
        <a:solidFill>
          <a:srgbClr val="F3F6FF">
            <a:alpha val="90000"/>
          </a:srgbClr>
        </a:solidFill>
        <a:ln>
          <a:solidFill>
            <a:srgbClr val="8090B4"/>
          </a:solidFill>
        </a:ln>
      </dgm:spPr>
      <dgm:t>
        <a:bodyPr/>
        <a:lstStyle/>
        <a:p>
          <a:r>
            <a:rPr lang="en-US" sz="4800" b="1" dirty="0" err="1">
              <a:solidFill>
                <a:srgbClr val="012169"/>
              </a:solidFill>
            </a:rPr>
            <a:t>Student~Student</a:t>
          </a:r>
          <a:endParaRPr lang="en-US" sz="4800" b="1" dirty="0">
            <a:solidFill>
              <a:srgbClr val="012169"/>
            </a:solidFill>
          </a:endParaRPr>
        </a:p>
      </dgm:t>
    </dgm:pt>
    <dgm:pt modelId="{90FB8A3C-87CA-4804-8804-B1A59BB2BEE7}" type="parTrans" cxnId="{3CA46240-3682-4354-B97F-95ED60F9CD64}">
      <dgm:prSet/>
      <dgm:spPr/>
      <dgm:t>
        <a:bodyPr/>
        <a:lstStyle/>
        <a:p>
          <a:endParaRPr lang="en-US"/>
        </a:p>
      </dgm:t>
    </dgm:pt>
    <dgm:pt modelId="{72AD8273-8E26-46CB-A604-F9C8DF1AD298}" type="sibTrans" cxnId="{3CA46240-3682-4354-B97F-95ED60F9CD64}">
      <dgm:prSet/>
      <dgm:spPr/>
      <dgm:t>
        <a:bodyPr/>
        <a:lstStyle/>
        <a:p>
          <a:endParaRPr lang="en-US"/>
        </a:p>
      </dgm:t>
    </dgm:pt>
    <dgm:pt modelId="{DA515002-FF7B-47F8-B4DF-158C297B5A3B}" type="pres">
      <dgm:prSet presAssocID="{02A745C8-EB51-496F-BDA4-B30844AEE97F}" presName="compositeShape" presStyleCnt="0">
        <dgm:presLayoutVars>
          <dgm:dir/>
          <dgm:resizeHandles/>
        </dgm:presLayoutVars>
      </dgm:prSet>
      <dgm:spPr/>
    </dgm:pt>
    <dgm:pt modelId="{2CE72357-E145-477B-8823-45D4D543D747}" type="pres">
      <dgm:prSet presAssocID="{02A745C8-EB51-496F-BDA4-B30844AEE97F}" presName="pyramid" presStyleLbl="node1" presStyleIdx="0" presStyleCnt="1" custScaleY="100000" custLinFactNeighborX="-16131" custLinFactNeighborY="-854">
        <dgm:style>
          <a:lnRef idx="1">
            <a:schemeClr val="accent1"/>
          </a:lnRef>
          <a:fillRef idx="2">
            <a:schemeClr val="accent1"/>
          </a:fillRef>
          <a:effectRef idx="1">
            <a:schemeClr val="accent1"/>
          </a:effectRef>
          <a:fontRef idx="minor">
            <a:schemeClr val="dk1"/>
          </a:fontRef>
        </dgm:style>
      </dgm:prSet>
      <dgm:spPr>
        <a:solidFill>
          <a:srgbClr val="41598F"/>
        </a:solidFill>
        <a:ln w="57150">
          <a:noFill/>
        </a:ln>
      </dgm:spPr>
    </dgm:pt>
    <dgm:pt modelId="{A710B70F-EC03-413D-92C4-DDB203B92BA2}" type="pres">
      <dgm:prSet presAssocID="{02A745C8-EB51-496F-BDA4-B30844AEE97F}" presName="theList" presStyleCnt="0"/>
      <dgm:spPr/>
    </dgm:pt>
    <dgm:pt modelId="{42CC3CD0-8FFD-417D-B8E7-DFA2BB219C2F}" type="pres">
      <dgm:prSet presAssocID="{7A13B36E-9AB9-47AB-962E-66E2FD730195}" presName="aNode" presStyleLbl="fgAcc1" presStyleIdx="0" presStyleCnt="6" custScaleX="150699" custLinFactNeighborX="8918" custLinFactNeighborY="-69290">
        <dgm:presLayoutVars>
          <dgm:bulletEnabled val="1"/>
        </dgm:presLayoutVars>
      </dgm:prSet>
      <dgm:spPr/>
    </dgm:pt>
    <dgm:pt modelId="{F5801C9C-725A-4263-9715-FA7A8270E0EF}" type="pres">
      <dgm:prSet presAssocID="{7A13B36E-9AB9-47AB-962E-66E2FD730195}" presName="aSpace" presStyleCnt="0"/>
      <dgm:spPr/>
    </dgm:pt>
    <dgm:pt modelId="{66B411B9-F37A-4021-908A-F0D4A3B33D41}" type="pres">
      <dgm:prSet presAssocID="{B259AC04-954F-41CB-BA01-A56FCFDD471B}" presName="aNode" presStyleLbl="fgAcc1" presStyleIdx="1" presStyleCnt="6" custScaleX="149779" custLinFactNeighborX="9451" custLinFactNeighborY="49643">
        <dgm:presLayoutVars>
          <dgm:bulletEnabled val="1"/>
        </dgm:presLayoutVars>
      </dgm:prSet>
      <dgm:spPr/>
    </dgm:pt>
    <dgm:pt modelId="{17BCC407-931A-48FD-B677-06268765BC8A}" type="pres">
      <dgm:prSet presAssocID="{B259AC04-954F-41CB-BA01-A56FCFDD471B}" presName="aSpace" presStyleCnt="0"/>
      <dgm:spPr/>
    </dgm:pt>
    <dgm:pt modelId="{33A21748-BFE3-46CC-98FC-FE90F141B112}" type="pres">
      <dgm:prSet presAssocID="{E43345F9-5349-4793-83AE-2F6FFA315FF9}" presName="aNode" presStyleLbl="fgAcc1" presStyleIdx="2" presStyleCnt="6" custScaleX="150906" custLinFactY="16373" custLinFactNeighborX="9519" custLinFactNeighborY="100000">
        <dgm:presLayoutVars>
          <dgm:bulletEnabled val="1"/>
        </dgm:presLayoutVars>
      </dgm:prSet>
      <dgm:spPr/>
    </dgm:pt>
    <dgm:pt modelId="{A2347653-EE43-47D9-9E7D-451056208FF2}" type="pres">
      <dgm:prSet presAssocID="{E43345F9-5349-4793-83AE-2F6FFA315FF9}" presName="aSpace" presStyleCnt="0"/>
      <dgm:spPr/>
    </dgm:pt>
    <dgm:pt modelId="{3A8C25A7-C8F7-4AE9-B498-EE0B40A867B7}" type="pres">
      <dgm:prSet presAssocID="{393D279F-3EC4-46A8-BFD0-01C3BEDF4F40}" presName="aNode" presStyleLbl="fgAcc1" presStyleIdx="3" presStyleCnt="6" custScaleX="151611" custLinFactY="31995" custLinFactNeighborX="8776" custLinFactNeighborY="100000">
        <dgm:presLayoutVars>
          <dgm:bulletEnabled val="1"/>
        </dgm:presLayoutVars>
      </dgm:prSet>
      <dgm:spPr/>
    </dgm:pt>
    <dgm:pt modelId="{60931EB9-91A7-4654-81F2-2AA1A48B7122}" type="pres">
      <dgm:prSet presAssocID="{393D279F-3EC4-46A8-BFD0-01C3BEDF4F40}" presName="aSpace" presStyleCnt="0"/>
      <dgm:spPr/>
    </dgm:pt>
    <dgm:pt modelId="{C7EDCD2D-CE22-457C-A500-097AE8E2422E}" type="pres">
      <dgm:prSet presAssocID="{542A3553-4BAB-445E-93D1-A5D1863BED3F}" presName="aNode" presStyleLbl="fgAcc1" presStyleIdx="4" presStyleCnt="6" custScaleX="151150" custLinFactY="50684" custLinFactNeighborX="8844" custLinFactNeighborY="100000">
        <dgm:presLayoutVars>
          <dgm:bulletEnabled val="1"/>
        </dgm:presLayoutVars>
      </dgm:prSet>
      <dgm:spPr/>
    </dgm:pt>
    <dgm:pt modelId="{ED20D0DE-30DB-436B-969B-6873EB7B5C8C}" type="pres">
      <dgm:prSet presAssocID="{542A3553-4BAB-445E-93D1-A5D1863BED3F}" presName="aSpace" presStyleCnt="0"/>
      <dgm:spPr/>
    </dgm:pt>
    <dgm:pt modelId="{BF38C2F6-AC9B-4DA7-BF63-B22DFC9578B8}" type="pres">
      <dgm:prSet presAssocID="{73D7A0DE-AAFE-485A-81EF-AFEF9A508EC5}" presName="aNode" presStyleLbl="fgAcc1" presStyleIdx="5" presStyleCnt="6" custScaleX="150816" custLinFactY="64620" custLinFactNeighborX="9564" custLinFactNeighborY="100000">
        <dgm:presLayoutVars>
          <dgm:bulletEnabled val="1"/>
        </dgm:presLayoutVars>
      </dgm:prSet>
      <dgm:spPr/>
    </dgm:pt>
    <dgm:pt modelId="{6B81B31C-874F-47A0-89EA-A4C57BEE675A}" type="pres">
      <dgm:prSet presAssocID="{73D7A0DE-AAFE-485A-81EF-AFEF9A508EC5}" presName="aSpace" presStyleCnt="0"/>
      <dgm:spPr/>
    </dgm:pt>
  </dgm:ptLst>
  <dgm:cxnLst>
    <dgm:cxn modelId="{E437611C-B07D-4C65-BBF0-E950EEFD58EA}" type="presOf" srcId="{73D7A0DE-AAFE-485A-81EF-AFEF9A508EC5}" destId="{BF38C2F6-AC9B-4DA7-BF63-B22DFC9578B8}" srcOrd="0" destOrd="0" presId="urn:microsoft.com/office/officeart/2005/8/layout/pyramid2"/>
    <dgm:cxn modelId="{7553B31C-A398-4ED8-B5A5-84E0ACDE7269}" type="presOf" srcId="{E43345F9-5349-4793-83AE-2F6FFA315FF9}" destId="{33A21748-BFE3-46CC-98FC-FE90F141B112}" srcOrd="0" destOrd="0" presId="urn:microsoft.com/office/officeart/2005/8/layout/pyramid2"/>
    <dgm:cxn modelId="{3CA46240-3682-4354-B97F-95ED60F9CD64}" srcId="{02A745C8-EB51-496F-BDA4-B30844AEE97F}" destId="{73D7A0DE-AAFE-485A-81EF-AFEF9A508EC5}" srcOrd="5" destOrd="0" parTransId="{90FB8A3C-87CA-4804-8804-B1A59BB2BEE7}" sibTransId="{72AD8273-8E26-46CB-A604-F9C8DF1AD298}"/>
    <dgm:cxn modelId="{4836FE5B-0B73-4F57-ABC3-9D966776D3FC}" type="presOf" srcId="{393D279F-3EC4-46A8-BFD0-01C3BEDF4F40}" destId="{3A8C25A7-C8F7-4AE9-B498-EE0B40A867B7}" srcOrd="0" destOrd="0" presId="urn:microsoft.com/office/officeart/2005/8/layout/pyramid2"/>
    <dgm:cxn modelId="{36059C49-EA69-4B63-97A3-F9B202EBE701}" srcId="{02A745C8-EB51-496F-BDA4-B30844AEE97F}" destId="{B259AC04-954F-41CB-BA01-A56FCFDD471B}" srcOrd="1" destOrd="0" parTransId="{A186B093-2B7C-485B-A88C-D82951362A89}" sibTransId="{9FC58C4F-55F7-4DCF-9396-8F016196A3AE}"/>
    <dgm:cxn modelId="{BF99BA6F-809F-4B8B-815D-7C4ADBD29048}" srcId="{02A745C8-EB51-496F-BDA4-B30844AEE97F}" destId="{542A3553-4BAB-445E-93D1-A5D1863BED3F}" srcOrd="4" destOrd="0" parTransId="{D3DAACCF-63F2-4A83-8E54-CE8A3D58F124}" sibTransId="{C1FFB91D-027C-4F50-849B-F21ADD8414AA}"/>
    <dgm:cxn modelId="{49939F76-8F49-4CD5-ADE4-E6DDB3038E4A}" type="presOf" srcId="{02A745C8-EB51-496F-BDA4-B30844AEE97F}" destId="{DA515002-FF7B-47F8-B4DF-158C297B5A3B}" srcOrd="0" destOrd="0" presId="urn:microsoft.com/office/officeart/2005/8/layout/pyramid2"/>
    <dgm:cxn modelId="{C0B5C782-7A64-4489-81DB-D7DA9E271C1B}" type="presOf" srcId="{7A13B36E-9AB9-47AB-962E-66E2FD730195}" destId="{42CC3CD0-8FFD-417D-B8E7-DFA2BB219C2F}" srcOrd="0" destOrd="0" presId="urn:microsoft.com/office/officeart/2005/8/layout/pyramid2"/>
    <dgm:cxn modelId="{12A37E88-BA7F-4F03-AAB7-44DDDD1256A6}" type="presOf" srcId="{542A3553-4BAB-445E-93D1-A5D1863BED3F}" destId="{C7EDCD2D-CE22-457C-A500-097AE8E2422E}" srcOrd="0" destOrd="0" presId="urn:microsoft.com/office/officeart/2005/8/layout/pyramid2"/>
    <dgm:cxn modelId="{0D4B48AE-E774-4EFD-A8A3-EDAB7EDA3996}" srcId="{02A745C8-EB51-496F-BDA4-B30844AEE97F}" destId="{E43345F9-5349-4793-83AE-2F6FFA315FF9}" srcOrd="2" destOrd="0" parTransId="{5ECAC5A6-3A67-458F-A10B-53AB8C1F6193}" sibTransId="{9C621D27-C7A9-4B26-9BA5-B7F500507AD8}"/>
    <dgm:cxn modelId="{694A7CB6-DF9B-4D90-9F72-C73A017D968B}" srcId="{02A745C8-EB51-496F-BDA4-B30844AEE97F}" destId="{393D279F-3EC4-46A8-BFD0-01C3BEDF4F40}" srcOrd="3" destOrd="0" parTransId="{E708573F-352D-49B7-AED9-34BBE01064A7}" sibTransId="{649EED8B-3CE8-4F22-B9CF-8B8AEAF25FCE}"/>
    <dgm:cxn modelId="{2343D7E4-E396-477D-B807-3A9C1BC19137}" srcId="{02A745C8-EB51-496F-BDA4-B30844AEE97F}" destId="{7A13B36E-9AB9-47AB-962E-66E2FD730195}" srcOrd="0" destOrd="0" parTransId="{D4DF36E1-33FC-43C6-8E94-E5BA9CAB09D2}" sibTransId="{2B830612-6DAE-48E6-B982-70996FD798BB}"/>
    <dgm:cxn modelId="{0174A5F2-6605-43E2-8F1A-394A8C305953}" type="presOf" srcId="{B259AC04-954F-41CB-BA01-A56FCFDD471B}" destId="{66B411B9-F37A-4021-908A-F0D4A3B33D41}" srcOrd="0" destOrd="0" presId="urn:microsoft.com/office/officeart/2005/8/layout/pyramid2"/>
    <dgm:cxn modelId="{0797BF88-B49D-42D0-A8F8-E38649D478A7}" type="presParOf" srcId="{DA515002-FF7B-47F8-B4DF-158C297B5A3B}" destId="{2CE72357-E145-477B-8823-45D4D543D747}" srcOrd="0" destOrd="0" presId="urn:microsoft.com/office/officeart/2005/8/layout/pyramid2"/>
    <dgm:cxn modelId="{83459A5D-3DBE-432E-B0B4-A4136662192B}" type="presParOf" srcId="{DA515002-FF7B-47F8-B4DF-158C297B5A3B}" destId="{A710B70F-EC03-413D-92C4-DDB203B92BA2}" srcOrd="1" destOrd="0" presId="urn:microsoft.com/office/officeart/2005/8/layout/pyramid2"/>
    <dgm:cxn modelId="{A8157772-B174-49CB-AF6E-10C4B09E0B94}" type="presParOf" srcId="{A710B70F-EC03-413D-92C4-DDB203B92BA2}" destId="{42CC3CD0-8FFD-417D-B8E7-DFA2BB219C2F}" srcOrd="0" destOrd="0" presId="urn:microsoft.com/office/officeart/2005/8/layout/pyramid2"/>
    <dgm:cxn modelId="{21EE5CAA-A13B-4188-A928-9089FFEB4080}" type="presParOf" srcId="{A710B70F-EC03-413D-92C4-DDB203B92BA2}" destId="{F5801C9C-725A-4263-9715-FA7A8270E0EF}" srcOrd="1" destOrd="0" presId="urn:microsoft.com/office/officeart/2005/8/layout/pyramid2"/>
    <dgm:cxn modelId="{4FA16B60-BE9D-4880-A5A4-45F2DA57CBBD}" type="presParOf" srcId="{A710B70F-EC03-413D-92C4-DDB203B92BA2}" destId="{66B411B9-F37A-4021-908A-F0D4A3B33D41}" srcOrd="2" destOrd="0" presId="urn:microsoft.com/office/officeart/2005/8/layout/pyramid2"/>
    <dgm:cxn modelId="{44B399CE-ECB2-4FB0-BBCC-0B40F9FE55C9}" type="presParOf" srcId="{A710B70F-EC03-413D-92C4-DDB203B92BA2}" destId="{17BCC407-931A-48FD-B677-06268765BC8A}" srcOrd="3" destOrd="0" presId="urn:microsoft.com/office/officeart/2005/8/layout/pyramid2"/>
    <dgm:cxn modelId="{8BC5CC2E-982D-48D4-87D9-A3BC4BF4A92F}" type="presParOf" srcId="{A710B70F-EC03-413D-92C4-DDB203B92BA2}" destId="{33A21748-BFE3-46CC-98FC-FE90F141B112}" srcOrd="4" destOrd="0" presId="urn:microsoft.com/office/officeart/2005/8/layout/pyramid2"/>
    <dgm:cxn modelId="{4744028E-199D-4BF3-AA43-05AA9D74D8AA}" type="presParOf" srcId="{A710B70F-EC03-413D-92C4-DDB203B92BA2}" destId="{A2347653-EE43-47D9-9E7D-451056208FF2}" srcOrd="5" destOrd="0" presId="urn:microsoft.com/office/officeart/2005/8/layout/pyramid2"/>
    <dgm:cxn modelId="{04AE36A8-0463-49FE-A068-25D143C4AED0}" type="presParOf" srcId="{A710B70F-EC03-413D-92C4-DDB203B92BA2}" destId="{3A8C25A7-C8F7-4AE9-B498-EE0B40A867B7}" srcOrd="6" destOrd="0" presId="urn:microsoft.com/office/officeart/2005/8/layout/pyramid2"/>
    <dgm:cxn modelId="{620B67C7-53F4-4F11-941F-0679EEF4D51F}" type="presParOf" srcId="{A710B70F-EC03-413D-92C4-DDB203B92BA2}" destId="{60931EB9-91A7-4654-81F2-2AA1A48B7122}" srcOrd="7" destOrd="0" presId="urn:microsoft.com/office/officeart/2005/8/layout/pyramid2"/>
    <dgm:cxn modelId="{299B7C8A-B080-4868-8755-FDA778282192}" type="presParOf" srcId="{A710B70F-EC03-413D-92C4-DDB203B92BA2}" destId="{C7EDCD2D-CE22-457C-A500-097AE8E2422E}" srcOrd="8" destOrd="0" presId="urn:microsoft.com/office/officeart/2005/8/layout/pyramid2"/>
    <dgm:cxn modelId="{F220AC03-4346-4CF4-8FBA-986CCED0B369}" type="presParOf" srcId="{A710B70F-EC03-413D-92C4-DDB203B92BA2}" destId="{ED20D0DE-30DB-436B-969B-6873EB7B5C8C}" srcOrd="9" destOrd="0" presId="urn:microsoft.com/office/officeart/2005/8/layout/pyramid2"/>
    <dgm:cxn modelId="{06B42646-097E-442B-A1B4-EE0FCC9840A9}" type="presParOf" srcId="{A710B70F-EC03-413D-92C4-DDB203B92BA2}" destId="{BF38C2F6-AC9B-4DA7-BF63-B22DFC9578B8}" srcOrd="10" destOrd="0" presId="urn:microsoft.com/office/officeart/2005/8/layout/pyramid2"/>
    <dgm:cxn modelId="{25FD6832-8657-46EB-91E6-D9A583CA3B79}" type="presParOf" srcId="{A710B70F-EC03-413D-92C4-DDB203B92BA2}" destId="{6B81B31C-874F-47A0-89EA-A4C57BEE675A}" srcOrd="1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7FE453-A297-484F-98EE-C4E0724B41F4}">
      <dsp:nvSpPr>
        <dsp:cNvPr id="0" name=""/>
        <dsp:cNvSpPr/>
      </dsp:nvSpPr>
      <dsp:spPr>
        <a:xfrm>
          <a:off x="420241" y="204581"/>
          <a:ext cx="4645203" cy="4592667"/>
        </a:xfrm>
        <a:prstGeom prst="pie">
          <a:avLst>
            <a:gd name="adj1" fmla="val 16200000"/>
            <a:gd name="adj2" fmla="val 18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BF0D3E"/>
            </a:solidFill>
            <a:latin typeface="Arial" panose="020B0604020202020204" pitchFamily="34" charset="0"/>
            <a:cs typeface="Arial" panose="020B0604020202020204" pitchFamily="34" charset="0"/>
          </a:endParaRPr>
        </a:p>
      </dsp:txBody>
      <dsp:txXfrm>
        <a:off x="2868374" y="1177789"/>
        <a:ext cx="1659001" cy="1366865"/>
      </dsp:txXfrm>
    </dsp:sp>
    <dsp:sp modelId="{42024380-CB21-437E-8C5B-263FFC186430}">
      <dsp:nvSpPr>
        <dsp:cNvPr id="0" name=""/>
        <dsp:cNvSpPr/>
      </dsp:nvSpPr>
      <dsp:spPr>
        <a:xfrm>
          <a:off x="144145" y="334264"/>
          <a:ext cx="5040945" cy="4656381"/>
        </a:xfrm>
        <a:prstGeom prst="pie">
          <a:avLst>
            <a:gd name="adj1" fmla="val 1800000"/>
            <a:gd name="adj2" fmla="val 90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US" sz="2000" b="1" kern="1200" dirty="0">
            <a:solidFill>
              <a:srgbClr val="002F8E"/>
            </a:solidFill>
            <a:latin typeface="Arial" panose="020B0604020202020204" pitchFamily="34" charset="0"/>
            <a:cs typeface="Arial" panose="020B0604020202020204" pitchFamily="34" charset="0"/>
          </a:endParaRPr>
        </a:p>
      </dsp:txBody>
      <dsp:txXfrm>
        <a:off x="1344370" y="3355369"/>
        <a:ext cx="2700506" cy="1219528"/>
      </dsp:txXfrm>
    </dsp:sp>
    <dsp:sp modelId="{797EBAE2-7122-4EC0-B5D4-DBA02478AC16}">
      <dsp:nvSpPr>
        <dsp:cNvPr id="0" name=""/>
        <dsp:cNvSpPr/>
      </dsp:nvSpPr>
      <dsp:spPr>
        <a:xfrm>
          <a:off x="305987" y="154581"/>
          <a:ext cx="4474654" cy="4730930"/>
        </a:xfrm>
        <a:prstGeom prst="pie">
          <a:avLst>
            <a:gd name="adj1" fmla="val 9000000"/>
            <a:gd name="adj2" fmla="val 16200000"/>
          </a:avLst>
        </a:prstGeom>
        <a:solidFill>
          <a:schemeClr val="bg1"/>
        </a:solidFill>
        <a:ln w="57150">
          <a:solidFill>
            <a:srgbClr val="012169"/>
          </a:solid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US" sz="1600" b="1" kern="1200" dirty="0">
            <a:solidFill>
              <a:srgbClr val="002060"/>
            </a:solidFill>
            <a:latin typeface="Arial" panose="020B0604020202020204" pitchFamily="34" charset="0"/>
            <a:cs typeface="Arial" panose="020B0604020202020204" pitchFamily="34" charset="0"/>
          </a:endParaRPr>
        </a:p>
      </dsp:txBody>
      <dsp:txXfrm>
        <a:off x="824301" y="1157088"/>
        <a:ext cx="1598090" cy="1408014"/>
      </dsp:txXfrm>
    </dsp:sp>
    <dsp:sp modelId="{FD4B27A2-5E3B-4CBF-96DF-397C5F7F4BDF}">
      <dsp:nvSpPr>
        <dsp:cNvPr id="0" name=""/>
        <dsp:cNvSpPr/>
      </dsp:nvSpPr>
      <dsp:spPr>
        <a:xfrm>
          <a:off x="14012" y="-131613"/>
          <a:ext cx="5382227" cy="5328887"/>
        </a:xfrm>
        <a:prstGeom prst="circularArrow">
          <a:avLst>
            <a:gd name="adj1" fmla="val 5085"/>
            <a:gd name="adj2" fmla="val 327528"/>
            <a:gd name="adj3" fmla="val 1472472"/>
            <a:gd name="adj4" fmla="val 1619943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E7D72E2C-0E6C-4BFC-9EF9-807CA70C6A06}">
      <dsp:nvSpPr>
        <dsp:cNvPr id="0" name=""/>
        <dsp:cNvSpPr/>
      </dsp:nvSpPr>
      <dsp:spPr>
        <a:xfrm>
          <a:off x="-156500" y="-140366"/>
          <a:ext cx="5564229" cy="5490887"/>
        </a:xfrm>
        <a:prstGeom prst="circularArrow">
          <a:avLst>
            <a:gd name="adj1" fmla="val 5085"/>
            <a:gd name="adj2" fmla="val 327528"/>
            <a:gd name="adj3" fmla="val 8671970"/>
            <a:gd name="adj4" fmla="val 1800502"/>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 modelId="{29F0539A-FDE5-414D-956B-B24E8C0FE345}">
      <dsp:nvSpPr>
        <dsp:cNvPr id="0" name=""/>
        <dsp:cNvSpPr/>
      </dsp:nvSpPr>
      <dsp:spPr>
        <a:xfrm>
          <a:off x="-68105" y="-99049"/>
          <a:ext cx="5367926" cy="5221339"/>
        </a:xfrm>
        <a:prstGeom prst="circularArrow">
          <a:avLst>
            <a:gd name="adj1" fmla="val 5085"/>
            <a:gd name="adj2" fmla="val 327528"/>
            <a:gd name="adj3" fmla="val 15873039"/>
            <a:gd name="adj4" fmla="val 9000000"/>
            <a:gd name="adj5" fmla="val 5932"/>
          </a:avLst>
        </a:prstGeom>
        <a:solidFill>
          <a:srgbClr val="012169"/>
        </a:solidFill>
        <a:ln>
          <a:noFill/>
        </a:ln>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E72357-E145-477B-8823-45D4D543D747}">
      <dsp:nvSpPr>
        <dsp:cNvPr id="0" name=""/>
        <dsp:cNvSpPr/>
      </dsp:nvSpPr>
      <dsp:spPr>
        <a:xfrm>
          <a:off x="0" y="0"/>
          <a:ext cx="5636876" cy="5636876"/>
        </a:xfrm>
        <a:prstGeom prst="triangle">
          <a:avLst/>
        </a:prstGeom>
        <a:solidFill>
          <a:srgbClr val="41598F"/>
        </a:solidFill>
        <a:ln w="57150" cap="flat" cmpd="sng" algn="ctr">
          <a:noFill/>
          <a:prstDash val="solid"/>
        </a:ln>
        <a:effectLst/>
      </dsp:spPr>
      <dsp:style>
        <a:lnRef idx="1">
          <a:schemeClr val="accent1"/>
        </a:lnRef>
        <a:fillRef idx="2">
          <a:schemeClr val="accent1"/>
        </a:fillRef>
        <a:effectRef idx="1">
          <a:schemeClr val="accent1"/>
        </a:effectRef>
        <a:fontRef idx="minor">
          <a:schemeClr val="dk1"/>
        </a:fontRef>
      </dsp:style>
    </dsp:sp>
    <dsp:sp modelId="{42CC3CD0-8FFD-417D-B8E7-DFA2BB219C2F}">
      <dsp:nvSpPr>
        <dsp:cNvPr id="0" name=""/>
        <dsp:cNvSpPr/>
      </dsp:nvSpPr>
      <dsp:spPr>
        <a:xfrm>
          <a:off x="2889241" y="508929"/>
          <a:ext cx="5521565" cy="667177"/>
        </a:xfrm>
        <a:prstGeom prst="roundRect">
          <a:avLst/>
        </a:prstGeom>
        <a:solidFill>
          <a:srgbClr val="F3F6FF"/>
        </a:solidFill>
        <a:ln w="9525" cap="flat" cmpd="sng" algn="ctr">
          <a:solidFill>
            <a:srgbClr val="1D6D7D"/>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err="1">
              <a:solidFill>
                <a:srgbClr val="012169"/>
              </a:solidFill>
              <a:latin typeface="Corbel" panose="020B0503020204020204" pitchFamily="34" charset="0"/>
            </a:rPr>
            <a:t>Parent~Student</a:t>
          </a:r>
          <a:endParaRPr lang="en-US" sz="4800" b="1" kern="1200" dirty="0">
            <a:solidFill>
              <a:srgbClr val="012169"/>
            </a:solidFill>
            <a:latin typeface="Corbel" panose="020B0503020204020204" pitchFamily="34" charset="0"/>
          </a:endParaRPr>
        </a:p>
      </dsp:txBody>
      <dsp:txXfrm>
        <a:off x="2921810" y="541498"/>
        <a:ext cx="5456427" cy="602039"/>
      </dsp:txXfrm>
    </dsp:sp>
    <dsp:sp modelId="{66B411B9-F37A-4021-908A-F0D4A3B33D41}">
      <dsp:nvSpPr>
        <dsp:cNvPr id="0" name=""/>
        <dsp:cNvSpPr/>
      </dsp:nvSpPr>
      <dsp:spPr>
        <a:xfrm>
          <a:off x="2925624" y="1358690"/>
          <a:ext cx="5487856" cy="667177"/>
        </a:xfrm>
        <a:prstGeom prst="roundRect">
          <a:avLst/>
        </a:prstGeom>
        <a:solidFill>
          <a:srgbClr val="F3F6FF"/>
        </a:solidFill>
        <a:ln w="9525" cap="flat" cmpd="sng" algn="ctr">
          <a:solidFill>
            <a:srgbClr val="8090B4"/>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err="1">
              <a:solidFill>
                <a:srgbClr val="012169"/>
              </a:solidFill>
              <a:latin typeface="Corbel" panose="020B0503020204020204" pitchFamily="34" charset="0"/>
            </a:rPr>
            <a:t>School~Parent</a:t>
          </a:r>
          <a:endParaRPr lang="en-US" sz="4800" b="1" kern="1200" dirty="0">
            <a:solidFill>
              <a:srgbClr val="012169"/>
            </a:solidFill>
            <a:latin typeface="Corbel" panose="020B0503020204020204" pitchFamily="34" charset="0"/>
          </a:endParaRPr>
        </a:p>
      </dsp:txBody>
      <dsp:txXfrm>
        <a:off x="2958193" y="1391259"/>
        <a:ext cx="5422718" cy="602039"/>
      </dsp:txXfrm>
    </dsp:sp>
    <dsp:sp modelId="{33A21748-BFE3-46CC-98FC-FE90F141B112}">
      <dsp:nvSpPr>
        <dsp:cNvPr id="0" name=""/>
        <dsp:cNvSpPr/>
      </dsp:nvSpPr>
      <dsp:spPr>
        <a:xfrm>
          <a:off x="2907469" y="2260497"/>
          <a:ext cx="5529149" cy="667177"/>
        </a:xfrm>
        <a:prstGeom prst="roundRect">
          <a:avLst/>
        </a:prstGeom>
        <a:solidFill>
          <a:srgbClr val="F3F6FF"/>
        </a:solidFill>
        <a:ln w="9525" cap="flat" cmpd="sng" algn="ctr">
          <a:solidFill>
            <a:srgbClr val="8090B4"/>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err="1">
              <a:solidFill>
                <a:srgbClr val="012169"/>
              </a:solidFill>
              <a:latin typeface="Corbel" panose="020B0503020204020204" pitchFamily="34" charset="0"/>
            </a:rPr>
            <a:t>Teacher~School</a:t>
          </a:r>
          <a:endParaRPr lang="en-US" sz="4800" b="1" kern="1200" dirty="0">
            <a:solidFill>
              <a:srgbClr val="012169"/>
            </a:solidFill>
            <a:latin typeface="Corbel" panose="020B0503020204020204" pitchFamily="34" charset="0"/>
          </a:endParaRPr>
        </a:p>
      </dsp:txBody>
      <dsp:txXfrm>
        <a:off x="2940038" y="2293066"/>
        <a:ext cx="5464011" cy="602039"/>
      </dsp:txXfrm>
    </dsp:sp>
    <dsp:sp modelId="{3A8C25A7-C8F7-4AE9-B498-EE0B40A867B7}">
      <dsp:nvSpPr>
        <dsp:cNvPr id="0" name=""/>
        <dsp:cNvSpPr/>
      </dsp:nvSpPr>
      <dsp:spPr>
        <a:xfrm>
          <a:off x="2867330" y="3115298"/>
          <a:ext cx="5554980" cy="667177"/>
        </a:xfrm>
        <a:prstGeom prst="roundRect">
          <a:avLst/>
        </a:prstGeom>
        <a:solidFill>
          <a:srgbClr val="F3F6FF"/>
        </a:solidFill>
        <a:ln w="9525" cap="flat" cmpd="sng" algn="ctr">
          <a:solidFill>
            <a:srgbClr val="8090B4"/>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err="1">
              <a:solidFill>
                <a:srgbClr val="012169"/>
              </a:solidFill>
              <a:latin typeface="Corbel" panose="020B0503020204020204" pitchFamily="34" charset="0"/>
            </a:rPr>
            <a:t>Teacher~Teacher</a:t>
          </a:r>
          <a:endParaRPr lang="en-US" sz="4800" b="1" kern="1200" dirty="0">
            <a:solidFill>
              <a:srgbClr val="012169"/>
            </a:solidFill>
            <a:latin typeface="Corbel" panose="020B0503020204020204" pitchFamily="34" charset="0"/>
          </a:endParaRPr>
        </a:p>
      </dsp:txBody>
      <dsp:txXfrm>
        <a:off x="2899899" y="3147867"/>
        <a:ext cx="5489842" cy="602039"/>
      </dsp:txXfrm>
    </dsp:sp>
    <dsp:sp modelId="{C7EDCD2D-CE22-457C-A500-097AE8E2422E}">
      <dsp:nvSpPr>
        <dsp:cNvPr id="0" name=""/>
        <dsp:cNvSpPr/>
      </dsp:nvSpPr>
      <dsp:spPr>
        <a:xfrm>
          <a:off x="2878267" y="3990561"/>
          <a:ext cx="5538089" cy="667177"/>
        </a:xfrm>
        <a:prstGeom prst="roundRect">
          <a:avLst/>
        </a:prstGeom>
        <a:solidFill>
          <a:srgbClr val="F3F6FF"/>
        </a:solidFill>
        <a:ln w="9525" cap="flat" cmpd="sng" algn="ctr">
          <a:solidFill>
            <a:srgbClr val="8090B4"/>
          </a:solidFill>
          <a:prstDash val="solid"/>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err="1">
              <a:solidFill>
                <a:srgbClr val="012169"/>
              </a:solidFill>
              <a:latin typeface="Corbel" panose="020B0503020204020204" pitchFamily="34" charset="0"/>
            </a:rPr>
            <a:t>Student~Teacher</a:t>
          </a:r>
          <a:endParaRPr lang="en-US" sz="4800" b="1" kern="1200" dirty="0">
            <a:solidFill>
              <a:srgbClr val="012169"/>
            </a:solidFill>
            <a:latin typeface="Corbel" panose="020B0503020204020204" pitchFamily="34" charset="0"/>
          </a:endParaRPr>
        </a:p>
      </dsp:txBody>
      <dsp:txXfrm>
        <a:off x="2910836" y="4023130"/>
        <a:ext cx="5472951" cy="602039"/>
      </dsp:txXfrm>
    </dsp:sp>
    <dsp:sp modelId="{BF38C2F6-AC9B-4DA7-BF63-B22DFC9578B8}">
      <dsp:nvSpPr>
        <dsp:cNvPr id="0" name=""/>
        <dsp:cNvSpPr/>
      </dsp:nvSpPr>
      <dsp:spPr>
        <a:xfrm>
          <a:off x="2910767" y="4834113"/>
          <a:ext cx="5525852" cy="667177"/>
        </a:xfrm>
        <a:prstGeom prst="roundRect">
          <a:avLst/>
        </a:prstGeom>
        <a:solidFill>
          <a:srgbClr val="F3F6FF">
            <a:alpha val="90000"/>
          </a:srgbClr>
        </a:solidFill>
        <a:ln w="10795" cap="flat" cmpd="sng" algn="ctr">
          <a:solidFill>
            <a:srgbClr val="8090B4"/>
          </a:solidFill>
          <a:prstDash val="solid"/>
        </a:ln>
        <a:effectLst/>
      </dsp:spPr>
      <dsp:style>
        <a:lnRef idx="2">
          <a:scrgbClr r="0" g="0" b="0"/>
        </a:lnRef>
        <a:fillRef idx="1">
          <a:scrgbClr r="0" g="0" b="0"/>
        </a:fillRef>
        <a:effectRef idx="0">
          <a:scrgbClr r="0" g="0" b="0"/>
        </a:effectRef>
        <a:fontRef idx="minor"/>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dirty="0" err="1">
              <a:solidFill>
                <a:srgbClr val="012169"/>
              </a:solidFill>
            </a:rPr>
            <a:t>Student~Student</a:t>
          </a:r>
          <a:endParaRPr lang="en-US" sz="4800" b="1" kern="1200" dirty="0">
            <a:solidFill>
              <a:srgbClr val="012169"/>
            </a:solidFill>
          </a:endParaRPr>
        </a:p>
      </dsp:txBody>
      <dsp:txXfrm>
        <a:off x="2943336" y="4866682"/>
        <a:ext cx="5460714" cy="602039"/>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7355A70-C7CE-4904-B233-867EB871C3BF}"/>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62BF6C0D-7941-4299-A136-854A52859BFD}"/>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2A7DE068-485E-4B4D-AE5E-93225D7FA3FD}" type="datetimeFigureOut">
              <a:rPr lang="en-US" smtClean="0"/>
              <a:t>5/27/2023</a:t>
            </a:fld>
            <a:endParaRPr lang="en-US"/>
          </a:p>
        </p:txBody>
      </p:sp>
      <p:sp>
        <p:nvSpPr>
          <p:cNvPr id="4" name="Footer Placeholder 3">
            <a:extLst>
              <a:ext uri="{FF2B5EF4-FFF2-40B4-BE49-F238E27FC236}">
                <a16:creationId xmlns:a16="http://schemas.microsoft.com/office/drawing/2014/main" id="{58D01E4F-5087-49FD-B090-F03462929B06}"/>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1948C5B-7CFF-4DE0-9239-C3CE168F8059}"/>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E0C5F297-E98C-4126-82DE-DCDE2399DAD7}" type="slidenum">
              <a:rPr lang="en-US" smtClean="0"/>
              <a:t>‹#›</a:t>
            </a:fld>
            <a:endParaRPr lang="en-US"/>
          </a:p>
        </p:txBody>
      </p:sp>
    </p:spTree>
    <p:extLst>
      <p:ext uri="{BB962C8B-B14F-4D97-AF65-F5344CB8AC3E}">
        <p14:creationId xmlns:p14="http://schemas.microsoft.com/office/powerpoint/2010/main" val="111689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4E8CB939-7934-4DEA-BB8E-7DE02B1E901A}" type="datetimeFigureOut">
              <a:rPr lang="en-US" smtClean="0"/>
              <a:t>5/27/2023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CFC2B90E-D175-4AE2-AA04-154A5FFD49C1}" type="slidenum">
              <a:rPr lang="en-US" smtClean="0"/>
              <a:t>‹#›</a:t>
            </a:fld>
            <a:endParaRPr lang="en-US"/>
          </a:p>
        </p:txBody>
      </p:sp>
    </p:spTree>
    <p:extLst>
      <p:ext uri="{BB962C8B-B14F-4D97-AF65-F5344CB8AC3E}">
        <p14:creationId xmlns:p14="http://schemas.microsoft.com/office/powerpoint/2010/main" val="2614162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396875"/>
            <a:ext cx="5543550" cy="3117850"/>
          </a:xfrm>
        </p:spPr>
      </p:sp>
      <p:sp>
        <p:nvSpPr>
          <p:cNvPr id="3" name="Notes Placeholder 2"/>
          <p:cNvSpPr>
            <a:spLocks noGrp="1"/>
          </p:cNvSpPr>
          <p:nvPr>
            <p:ph type="body" idx="1"/>
          </p:nvPr>
        </p:nvSpPr>
        <p:spPr>
          <a:xfrm>
            <a:off x="657225" y="3613900"/>
            <a:ext cx="5560060" cy="36367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Today, we are building a foundation for schoolwide systems change that will support increased literacy achievement for all students. That foundation will be reinforced by strategies of intentional collaboration with all staff, parents, and students. </a:t>
            </a:r>
          </a:p>
          <a:p>
            <a:endParaRPr lang="en-US" dirty="0"/>
          </a:p>
        </p:txBody>
      </p:sp>
      <p:sp>
        <p:nvSpPr>
          <p:cNvPr id="4" name="Slide Number Placeholder 3"/>
          <p:cNvSpPr>
            <a:spLocks noGrp="1"/>
          </p:cNvSpPr>
          <p:nvPr>
            <p:ph type="sldNum" sz="quarter" idx="5"/>
          </p:nvPr>
        </p:nvSpPr>
        <p:spPr>
          <a:xfrm>
            <a:off x="6200775" y="8515421"/>
            <a:ext cx="41118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6816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476250"/>
            <a:ext cx="5543550" cy="3117850"/>
          </a:xfrm>
        </p:spPr>
      </p:sp>
      <p:sp>
        <p:nvSpPr>
          <p:cNvPr id="3" name="Notes Placeholder 2"/>
          <p:cNvSpPr>
            <a:spLocks noGrp="1"/>
          </p:cNvSpPr>
          <p:nvPr>
            <p:ph type="body" idx="1"/>
          </p:nvPr>
        </p:nvSpPr>
        <p:spPr>
          <a:xfrm>
            <a:off x="631190" y="3680586"/>
            <a:ext cx="5560060" cy="3636705"/>
          </a:xfrm>
        </p:spPr>
        <p:txBody>
          <a:bodyPr/>
          <a:lstStyle/>
          <a:p>
            <a:r>
              <a:rPr lang="en-US" dirty="0">
                <a:latin typeface="Arial" panose="020B0604020202020204" pitchFamily="34" charset="0"/>
                <a:cs typeface="Arial" panose="020B0604020202020204" pitchFamily="34" charset="0"/>
              </a:rPr>
              <a:t>The Collaborative Teams will follow set individual and group practices that are known for resulting in successful outcomes. Keep in mind that after each AZPLS professional learning you will be implementing the strategies learned. To do that, your Collaborative Team will have work to do. Meeting practices will help you accomplish that in the most efficient and effective way.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Earlier, we established training norms in an abbreviated process. For your teams, it is important that norms are jointly developed and owned by each team member. Since the Collaborative Teams are new, you will need to develop team meeting process norms. Use </a:t>
            </a:r>
            <a:r>
              <a:rPr lang="en-US" b="1" dirty="0">
                <a:latin typeface="Arial" panose="020B0604020202020204" pitchFamily="34" charset="0"/>
                <a:cs typeface="Arial" panose="020B0604020202020204" pitchFamily="34" charset="0"/>
              </a:rPr>
              <a:t>Handout 4: Creating Meeting Process Norms </a:t>
            </a:r>
            <a:r>
              <a:rPr lang="en-US" dirty="0">
                <a:latin typeface="Arial" panose="020B0604020202020204" pitchFamily="34" charset="0"/>
                <a:cs typeface="Arial" panose="020B0604020202020204" pitchFamily="34" charset="0"/>
              </a:rPr>
              <a:t>to brainstorm the norms you would like to have.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When you have agreed on your norms, add them to the template on your table. Choose someone to oversee bringing the norms to every meeting and module professional learning.</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Now, let’s briefly look at </a:t>
            </a:r>
            <a:r>
              <a:rPr lang="en-US" b="1" dirty="0">
                <a:latin typeface="Arial" panose="020B0604020202020204" pitchFamily="34" charset="0"/>
                <a:cs typeface="Arial" panose="020B0604020202020204" pitchFamily="34" charset="0"/>
              </a:rPr>
              <a:t>Handout 5: Collaboration Skills</a:t>
            </a:r>
            <a:r>
              <a:rPr lang="en-US" dirty="0">
                <a:latin typeface="Arial" panose="020B0604020202020204" pitchFamily="34" charset="0"/>
                <a:cs typeface="Arial" panose="020B0604020202020204" pitchFamily="34" charset="0"/>
              </a:rPr>
              <a:t>. You will find the seven skills of collaborative work. These are to help each of you reach your highest individual collaborative level that will lead to maximum collaborative team results.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Before we move on, take a preliminary inventory of the seven skills. Turn to a partner and share what level you think you are with each norm.</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Later today, you will use the checklist to rate your own level of collaboration in today’s professional learning and identify areas that may need improvement. Continuing to use this checklist in the future will ensure you will be participating at a level to best assist your team.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Remember that developing these skills takes work, and teams that practice these skills work most effectively. You should review your level of collaboration skills after each Collaborative Team meeting.</a:t>
            </a:r>
          </a:p>
          <a:p>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t> </a:t>
            </a:r>
          </a:p>
          <a:p>
            <a:endParaRPr lang="en-US" dirty="0"/>
          </a:p>
        </p:txBody>
      </p:sp>
      <p:sp>
        <p:nvSpPr>
          <p:cNvPr id="4" name="Slide Number Placeholder 3"/>
          <p:cNvSpPr>
            <a:spLocks noGrp="1"/>
          </p:cNvSpPr>
          <p:nvPr>
            <p:ph type="sldNum" sz="quarter" idx="5"/>
          </p:nvPr>
        </p:nvSpPr>
        <p:spPr>
          <a:xfrm>
            <a:off x="6258836" y="8507608"/>
            <a:ext cx="365697" cy="463407"/>
          </a:xfrm>
        </p:spPr>
        <p:txBody>
          <a:bodyPr/>
          <a:lstStyle/>
          <a:p>
            <a:fld id="{CFC2B90E-D175-4AE2-AA04-154A5FFD49C1}" type="slidenum">
              <a:rPr lang="en-US" smtClean="0">
                <a:latin typeface="Arial" panose="020B0604020202020204" pitchFamily="34" charset="0"/>
                <a:cs typeface="Arial" panose="020B0604020202020204" pitchFamily="34" charset="0"/>
              </a:rPr>
              <a:t>10</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0060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7700" y="476250"/>
            <a:ext cx="5543550" cy="3117850"/>
          </a:xfrm>
        </p:spPr>
      </p:sp>
      <p:sp>
        <p:nvSpPr>
          <p:cNvPr id="3" name="Notes Placeholder 2"/>
          <p:cNvSpPr>
            <a:spLocks noGrp="1"/>
          </p:cNvSpPr>
          <p:nvPr>
            <p:ph type="body" idx="1"/>
          </p:nvPr>
        </p:nvSpPr>
        <p:spPr>
          <a:xfrm>
            <a:off x="631190" y="3680586"/>
            <a:ext cx="5560060" cy="3636705"/>
          </a:xfrm>
        </p:spPr>
        <p:txBody>
          <a:bodyPr/>
          <a:lstStyle/>
          <a:p>
            <a:r>
              <a:rPr lang="en-US" dirty="0">
                <a:latin typeface="Arial" panose="020B0604020202020204" pitchFamily="34" charset="0"/>
                <a:cs typeface="Arial" panose="020B0604020202020204" pitchFamily="34" charset="0"/>
              </a:rPr>
              <a:t>Using </a:t>
            </a:r>
            <a:r>
              <a:rPr lang="en-US" b="1" dirty="0">
                <a:latin typeface="Arial" panose="020B0604020202020204" pitchFamily="34" charset="0"/>
                <a:cs typeface="Arial" panose="020B0604020202020204" pitchFamily="34" charset="0"/>
              </a:rPr>
              <a:t>Handout 6: Team Structure</a:t>
            </a:r>
            <a:r>
              <a:rPr lang="en-US" dirty="0">
                <a:latin typeface="Arial" panose="020B0604020202020204" pitchFamily="34" charset="0"/>
                <a:cs typeface="Arial" panose="020B0604020202020204" pitchFamily="34" charset="0"/>
              </a:rPr>
              <a:t>, discuss the importance of having team roles and responsibilities to support a solid Collaborative Team structure. For the rest of our training today, each team needs to have a Facilitator to keep everyone on task, a Recorder to record the team’s activities, a Reporter to report out group information, and a Timekeeper to monitor times for each activity. All other team members will be actively engaged in the group’s work.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To assign roles, add the ten digits of your phone number. The team member with the highest number is assigned the role of the Facilitator. The person with the lowest number is the Recorder. Next, use the sum of your seven-digit phone number to identify the Reporter and Timekeeper. The remaining team members will be Engaged Participants.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There are Role Cards in the center of your tables. Take the card that represents your role for today and place it in front of you. Choose someone to oversee bringing the Role Cards to every Collaborative Team meeting and module professional learning. You will be changing roles each time you use the role cards.</a:t>
            </a:r>
          </a:p>
          <a:p>
            <a:r>
              <a:rPr lang="en-US" dirty="0">
                <a:latin typeface="Arial" panose="020B0604020202020204" pitchFamily="34" charset="0"/>
                <a:cs typeface="Arial" panose="020B0604020202020204" pitchFamily="34" charset="0"/>
              </a:rPr>
              <a:t> </a:t>
            </a:r>
          </a:p>
          <a:p>
            <a:r>
              <a:rPr lang="en-US" b="1" dirty="0">
                <a:latin typeface="Arial" panose="020B0604020202020204" pitchFamily="34" charset="0"/>
                <a:cs typeface="Arial" panose="020B0604020202020204" pitchFamily="34" charset="0"/>
              </a:rPr>
              <a:t>Handout 7: Collaborative Team Survey </a:t>
            </a:r>
            <a:r>
              <a:rPr lang="en-US" dirty="0">
                <a:latin typeface="Arial" panose="020B0604020202020204" pitchFamily="34" charset="0"/>
                <a:cs typeface="Arial" panose="020B0604020202020204" pitchFamily="34" charset="0"/>
              </a:rPr>
              <a:t>will help you</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attain the highest level of structure for your Collaborative Teams. Let’s establish a baseline for your team by completing the survey now. Review the document and determine how your team works collaboratively through Infrastructure, Structure and Process.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Timekeepers, set the timer for 25 minutes and notify the Facilitator at the        10-minute mark and 20-minute mark.</a:t>
            </a:r>
          </a:p>
          <a:p>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Facilitators, guide your team through discussion of each section and find consensus for each question. When you are finished, have the team decide if you need to create any action plan items that relate to the whole school. If you have more than one, narrow your list to the one with the highest priority.</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Recorders, keep track of the final consensus for each question. When your team decides on an action plan item, write it on a half sheet of paper in the center of your table. Add it under the </a:t>
            </a:r>
            <a:r>
              <a:rPr lang="en-US" b="1" dirty="0">
                <a:latin typeface="Arial" panose="020B0604020202020204" pitchFamily="34" charset="0"/>
                <a:cs typeface="Arial" panose="020B0604020202020204" pitchFamily="34" charset="0"/>
              </a:rPr>
              <a:t>Action Planning Wall Heading: Collaborative Teams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Reporters, you will share out key findings from your team’s reflection and discuss the action item the team selected that relates to the whole school.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t> </a:t>
            </a:r>
          </a:p>
          <a:p>
            <a:endParaRPr lang="en-US" dirty="0"/>
          </a:p>
        </p:txBody>
      </p:sp>
      <p:sp>
        <p:nvSpPr>
          <p:cNvPr id="4" name="Slide Number Placeholder 3"/>
          <p:cNvSpPr>
            <a:spLocks noGrp="1"/>
          </p:cNvSpPr>
          <p:nvPr>
            <p:ph type="sldNum" sz="quarter" idx="5"/>
          </p:nvPr>
        </p:nvSpPr>
        <p:spPr>
          <a:xfrm>
            <a:off x="6258836" y="8507608"/>
            <a:ext cx="365697" cy="463407"/>
          </a:xfrm>
        </p:spPr>
        <p:txBody>
          <a:bodyPr/>
          <a:lstStyle/>
          <a:p>
            <a:fld id="{CFC2B90E-D175-4AE2-AA04-154A5FFD49C1}" type="slidenum">
              <a:rPr lang="en-US" smtClean="0">
                <a:latin typeface="Arial" panose="020B0604020202020204" pitchFamily="34" charset="0"/>
                <a:cs typeface="Arial" panose="020B0604020202020204" pitchFamily="34" charset="0"/>
              </a:rPr>
              <a:t>11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2599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28638"/>
            <a:ext cx="5543550" cy="3117850"/>
          </a:xfrm>
        </p:spPr>
      </p:sp>
      <p:sp>
        <p:nvSpPr>
          <p:cNvPr id="3" name="Notes Placeholder 2"/>
          <p:cNvSpPr>
            <a:spLocks noGrp="1"/>
          </p:cNvSpPr>
          <p:nvPr>
            <p:ph type="body" idx="1"/>
          </p:nvPr>
        </p:nvSpPr>
        <p:spPr>
          <a:xfrm>
            <a:off x="695008" y="3721261"/>
            <a:ext cx="5560060" cy="4360305"/>
          </a:xfrm>
        </p:spPr>
        <p:txBody>
          <a:bodyPr/>
          <a:lstStyle/>
          <a:p>
            <a:r>
              <a:rPr lang="en-US" dirty="0">
                <a:latin typeface="Arial" panose="020B0604020202020204" pitchFamily="34" charset="0"/>
                <a:cs typeface="Arial" panose="020B0604020202020204" pitchFamily="34" charset="0"/>
              </a:rPr>
              <a:t>The Summary of Evidence in Inclusive Education (Hehir, </a:t>
            </a:r>
            <a:r>
              <a:rPr lang="en-US" dirty="0" err="1">
                <a:latin typeface="Arial" panose="020B0604020202020204" pitchFamily="34" charset="0"/>
                <a:cs typeface="Arial" panose="020B0604020202020204" pitchFamily="34" charset="0"/>
              </a:rPr>
              <a:t>Grindal</a:t>
            </a:r>
            <a:r>
              <a:rPr lang="en-US" dirty="0">
                <a:latin typeface="Arial" panose="020B0604020202020204" pitchFamily="34" charset="0"/>
                <a:cs typeface="Arial" panose="020B0604020202020204" pitchFamily="34" charset="0"/>
              </a:rPr>
              <a:t>, Freeman, </a:t>
            </a:r>
            <a:r>
              <a:rPr lang="en-US" dirty="0" err="1">
                <a:latin typeface="Arial" panose="020B0604020202020204" pitchFamily="34" charset="0"/>
                <a:cs typeface="Arial" panose="020B0604020202020204" pitchFamily="34" charset="0"/>
              </a:rPr>
              <a:t>Lamoreau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Borquaye</a:t>
            </a:r>
            <a:r>
              <a:rPr lang="en-US" dirty="0">
                <a:latin typeface="Arial" panose="020B0604020202020204" pitchFamily="34" charset="0"/>
                <a:cs typeface="Arial" panose="020B0604020202020204" pitchFamily="34" charset="0"/>
              </a:rPr>
              <a:t>, and Burke, 2016), provides strong evidence that supports positive outcomes of including students with disabilities in the general education setting. Many studies over the past three decades have found that students with disabilities have higher achievement and improved skills through inclusive education, and their peers without challenges benefit, too (Dupuis, Barclay, Holmes, Platt, </a:t>
            </a:r>
            <a:r>
              <a:rPr lang="en-US" dirty="0" err="1">
                <a:latin typeface="Arial" panose="020B0604020202020204" pitchFamily="34" charset="0"/>
                <a:cs typeface="Arial" panose="020B0604020202020204" pitchFamily="34" charset="0"/>
              </a:rPr>
              <a:t>Shaha</a:t>
            </a:r>
            <a:r>
              <a:rPr lang="en-US" dirty="0">
                <a:latin typeface="Arial" panose="020B0604020202020204" pitchFamily="34" charset="0"/>
                <a:cs typeface="Arial" panose="020B0604020202020204" pitchFamily="34" charset="0"/>
              </a:rPr>
              <a:t>, &amp; Lewis, 2006; </a:t>
            </a:r>
            <a:r>
              <a:rPr lang="en-US" dirty="0" err="1">
                <a:latin typeface="Arial" panose="020B0604020202020204" pitchFamily="34" charset="0"/>
                <a:cs typeface="Arial" panose="020B0604020202020204" pitchFamily="34" charset="0"/>
              </a:rPr>
              <a:t>Alquraini</a:t>
            </a:r>
            <a:r>
              <a:rPr lang="en-US" dirty="0">
                <a:latin typeface="Arial" panose="020B0604020202020204" pitchFamily="34" charset="0"/>
                <a:cs typeface="Arial" panose="020B0604020202020204" pitchFamily="34" charset="0"/>
              </a:rPr>
              <a:t> &amp; Gut, 2012).</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summary also reports that while teachers may support inclusion, they question their own ability to teach in an inclusive classroom. One large study conducted in the United States indicates that around one-fifth of general education teachers who teach students with disabilities report that they do not have adequate support, and one-third feel that they were not adequately trained to support students with disabilities in their classrooms. The report continues with studies that support teachers’ attitudes towards inclusion change when provided proper training.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AZPLS professional learning will provide you with specific instructional strategies to support all students, including students with specific learning disabilities. You will learn to see your classroom as a place where every student reaches the highest potential for learning. No one group is singled out or looked at separately when planning instruction. You will truly have high expectations for all students, and your students will perform at a higher rate of literacy achievement.</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255068" y="8512240"/>
            <a:ext cx="455070" cy="463407"/>
          </a:xfrm>
          <a:noFill/>
          <a:ln>
            <a:noFill/>
          </a:ln>
        </p:spPr>
        <p:txBody>
          <a:bodyPr/>
          <a:lstStyle/>
          <a:p>
            <a:fld id="{CFC2B90E-D175-4AE2-AA04-154A5FFD49C1}" type="slidenum">
              <a:rPr lang="en-US" smtClean="0">
                <a:latin typeface="Arial" panose="020B0604020202020204" pitchFamily="34" charset="0"/>
                <a:cs typeface="Arial" panose="020B0604020202020204" pitchFamily="34" charset="0"/>
              </a:rPr>
              <a:t>12</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6284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82613"/>
            <a:ext cx="5543550" cy="3117850"/>
          </a:xfrm>
        </p:spPr>
      </p:sp>
      <p:sp>
        <p:nvSpPr>
          <p:cNvPr id="3" name="Notes Placeholder 2"/>
          <p:cNvSpPr>
            <a:spLocks noGrp="1"/>
          </p:cNvSpPr>
          <p:nvPr>
            <p:ph type="body" idx="1"/>
          </p:nvPr>
        </p:nvSpPr>
        <p:spPr>
          <a:xfrm>
            <a:off x="695007" y="3886200"/>
            <a:ext cx="5543550" cy="5095754"/>
          </a:xfrm>
        </p:spPr>
        <p:txBody>
          <a:bodyPr/>
          <a:lstStyle/>
          <a:p>
            <a:r>
              <a:rPr lang="en-US" dirty="0">
                <a:latin typeface="Arial" panose="020B0604020202020204" pitchFamily="34" charset="0"/>
                <a:cs typeface="Arial" panose="020B0604020202020204" pitchFamily="34" charset="0"/>
              </a:rPr>
              <a:t>Inclusive collaboration means valuing others’ differences while working together. This is an expansion of our inclusive community culture of high expectations for all students. The starting point to determine our level of inclusive collaboration was the staff, student, and parent perception surveys our school community completed prior to this training.</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Today, we are going to analyze the survey results to identify how everyone perceives inclusive practices in our school. It will establish a baseline and a guideline for sustaining positive inclusive collaboration where all means all.</a:t>
            </a:r>
          </a:p>
          <a:p>
            <a:endParaRPr lang="en-US" dirty="0"/>
          </a:p>
        </p:txBody>
      </p:sp>
      <p:sp>
        <p:nvSpPr>
          <p:cNvPr id="4" name="Slide Number Placeholder 3"/>
          <p:cNvSpPr>
            <a:spLocks noGrp="1"/>
          </p:cNvSpPr>
          <p:nvPr>
            <p:ph type="sldNum" sz="quarter" idx="5"/>
          </p:nvPr>
        </p:nvSpPr>
        <p:spPr>
          <a:xfrm>
            <a:off x="6238557" y="8518547"/>
            <a:ext cx="481460" cy="463407"/>
          </a:xfrm>
        </p:spPr>
        <p:txBody>
          <a:bodyPr/>
          <a:lstStyle/>
          <a:p>
            <a:fld id="{CFC2B90E-D175-4AE2-AA04-154A5FFD49C1}" type="slidenum">
              <a:rPr lang="en-US" smtClean="0">
                <a:latin typeface="Arial" panose="020B0604020202020204" pitchFamily="34" charset="0"/>
                <a:cs typeface="Arial" panose="020B0604020202020204" pitchFamily="34" charset="0"/>
              </a:rPr>
              <a:t>13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66113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3263" y="539750"/>
            <a:ext cx="5543550" cy="3117850"/>
          </a:xfrm>
        </p:spPr>
      </p:sp>
      <p:sp>
        <p:nvSpPr>
          <p:cNvPr id="3" name="Notes Placeholder 2"/>
          <p:cNvSpPr>
            <a:spLocks noGrp="1"/>
          </p:cNvSpPr>
          <p:nvPr>
            <p:ph type="body" idx="1"/>
          </p:nvPr>
        </p:nvSpPr>
        <p:spPr>
          <a:xfrm>
            <a:off x="703263" y="3703333"/>
            <a:ext cx="5560060" cy="3636705"/>
          </a:xfrm>
        </p:spPr>
        <p:txBody>
          <a:bodyPr/>
          <a:lstStyle/>
          <a:p>
            <a:r>
              <a:rPr lang="en-US" dirty="0">
                <a:latin typeface="Arial" panose="020B0604020202020204" pitchFamily="34" charset="0"/>
                <a:cs typeface="Arial" panose="020B0604020202020204" pitchFamily="34" charset="0"/>
              </a:rPr>
              <a:t>In order to see what inclusion looks like at our school site, surveys were given to students, parents of students, and staff working with students.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 survey data will serve as a baseline to calculate growth over the course of implementation. The survey asked questions about inclusive practices that support students with specific learning disabilities, instructional practices, and barriers to including students with specific learning disabilities in the general education setting. It also asked questions that specifically address collaboration between general education and special education.</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All of these areas are essential to supporting every student, including students with specific learning disabilities, and will continue to be addressed in future modules.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We will review the surveys in three rounds examining one survey at a time. </a:t>
            </a:r>
          </a:p>
          <a:p>
            <a:endParaRPr lang="en-US" dirty="0"/>
          </a:p>
        </p:txBody>
      </p:sp>
      <p:sp>
        <p:nvSpPr>
          <p:cNvPr id="4" name="Slide Number Placeholder 3"/>
          <p:cNvSpPr>
            <a:spLocks noGrp="1"/>
          </p:cNvSpPr>
          <p:nvPr>
            <p:ph type="sldNum" sz="quarter" idx="5"/>
          </p:nvPr>
        </p:nvSpPr>
        <p:spPr>
          <a:xfrm>
            <a:off x="6124426" y="8516707"/>
            <a:ext cx="562314" cy="463407"/>
          </a:xfrm>
        </p:spPr>
        <p:txBody>
          <a:bodyPr/>
          <a:lstStyle/>
          <a:p>
            <a:fld id="{CFC2B90E-D175-4AE2-AA04-154A5FFD49C1}" type="slidenum">
              <a:rPr lang="en-US" smtClean="0">
                <a:latin typeface="Arial" panose="020B0604020202020204" pitchFamily="34" charset="0"/>
                <a:cs typeface="Arial" panose="020B0604020202020204" pitchFamily="34" charset="0"/>
              </a:rPr>
              <a:t>14</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2031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46100"/>
            <a:ext cx="5543550" cy="3117850"/>
          </a:xfrm>
        </p:spPr>
      </p:sp>
      <p:sp>
        <p:nvSpPr>
          <p:cNvPr id="3" name="Notes Placeholder 2"/>
          <p:cNvSpPr>
            <a:spLocks noGrp="1"/>
          </p:cNvSpPr>
          <p:nvPr>
            <p:ph type="body" idx="1"/>
          </p:nvPr>
        </p:nvSpPr>
        <p:spPr>
          <a:xfrm>
            <a:off x="687070" y="3753772"/>
            <a:ext cx="5560060" cy="3636705"/>
          </a:xfrm>
        </p:spPr>
        <p:txBody>
          <a:bodyPr/>
          <a:lstStyle/>
          <a:p>
            <a:r>
              <a:rPr lang="en-US" dirty="0">
                <a:latin typeface="Arial" panose="020B0604020202020204" pitchFamily="34" charset="0"/>
                <a:cs typeface="Arial" panose="020B0604020202020204" pitchFamily="34" charset="0"/>
              </a:rPr>
              <a:t>Let’s start with </a:t>
            </a:r>
            <a:r>
              <a:rPr lang="en-US" b="1" dirty="0">
                <a:latin typeface="Arial" panose="020B0604020202020204" pitchFamily="34" charset="0"/>
                <a:cs typeface="Arial" panose="020B0604020202020204" pitchFamily="34" charset="0"/>
              </a:rPr>
              <a:t>Handout 8: Inclusive Practices and Collaboration Staff Perception Survey Results</a:t>
            </a:r>
            <a:r>
              <a:rPr lang="en-US" dirty="0">
                <a:latin typeface="Arial" panose="020B0604020202020204" pitchFamily="34" charset="0"/>
                <a:cs typeface="Arial" panose="020B0604020202020204" pitchFamily="34" charset="0"/>
              </a:rPr>
              <a:t>. As a team, discuss the results identifying overall strengths and opportunities for growth. You can take notes on </a:t>
            </a:r>
            <a:r>
              <a:rPr lang="en-US" b="1" dirty="0">
                <a:latin typeface="Arial" panose="020B0604020202020204" pitchFamily="34" charset="0"/>
                <a:cs typeface="Arial" panose="020B0604020202020204" pitchFamily="34" charset="0"/>
              </a:rPr>
              <a:t>Handout 9: Staff Perception Survey Data Analysis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Prioritize actionable items for schoolwide change and add the top three in each category to </a:t>
            </a:r>
            <a:r>
              <a:rPr lang="en-US" b="1" dirty="0">
                <a:latin typeface="Arial" panose="020B0604020202020204" pitchFamily="34" charset="0"/>
                <a:cs typeface="Arial" panose="020B0604020202020204" pitchFamily="34" charset="0"/>
              </a:rPr>
              <a:t>Poster 6: Staff Perception Survey Data Analysis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186668" y="8523813"/>
            <a:ext cx="524518" cy="463407"/>
          </a:xfrm>
          <a:noFill/>
          <a:ln>
            <a:noFill/>
          </a:ln>
        </p:spPr>
        <p:txBody>
          <a:bodyPr/>
          <a:lstStyle/>
          <a:p>
            <a:fld id="{CFC2B90E-D175-4AE2-AA04-154A5FFD49C1}" type="slidenum">
              <a:rPr lang="en-US" smtClean="0">
                <a:latin typeface="Arial" panose="020B0604020202020204" pitchFamily="34" charset="0"/>
                <a:cs typeface="Arial" panose="020B0604020202020204" pitchFamily="34" charset="0"/>
              </a:rPr>
              <a:t>15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65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482600"/>
            <a:ext cx="5543550" cy="3117850"/>
          </a:xfrm>
        </p:spPr>
      </p:sp>
      <p:sp>
        <p:nvSpPr>
          <p:cNvPr id="3" name="Notes Placeholder 2"/>
          <p:cNvSpPr>
            <a:spLocks noGrp="1"/>
          </p:cNvSpPr>
          <p:nvPr>
            <p:ph type="body" idx="1"/>
          </p:nvPr>
        </p:nvSpPr>
        <p:spPr>
          <a:xfrm>
            <a:off x="695007" y="3738805"/>
            <a:ext cx="5560060" cy="3636705"/>
          </a:xfrm>
        </p:spPr>
        <p:txBody>
          <a:bodyPr/>
          <a:lstStyle/>
          <a:p>
            <a:r>
              <a:rPr lang="en-US" dirty="0">
                <a:latin typeface="Arial" panose="020B0604020202020204" pitchFamily="34" charset="0"/>
                <a:cs typeface="Arial" panose="020B0604020202020204" pitchFamily="34" charset="0"/>
              </a:rPr>
              <a:t>Review your students’ results with </a:t>
            </a:r>
            <a:r>
              <a:rPr lang="en-US" b="1" dirty="0">
                <a:latin typeface="Arial" panose="020B0604020202020204" pitchFamily="34" charset="0"/>
                <a:cs typeface="Arial" panose="020B0604020202020204" pitchFamily="34" charset="0"/>
              </a:rPr>
              <a:t>Handout 10A: Student Perception Survey Results Grades K–2</a:t>
            </a:r>
            <a:r>
              <a:rPr lang="en-US" dirty="0">
                <a:latin typeface="Arial" panose="020B0604020202020204" pitchFamily="34" charset="0"/>
                <a:cs typeface="Arial" panose="020B0604020202020204" pitchFamily="34" charset="0"/>
              </a:rPr>
              <a:t> and </a:t>
            </a:r>
            <a:r>
              <a:rPr lang="en-US" b="1" dirty="0">
                <a:latin typeface="Arial" panose="020B0604020202020204" pitchFamily="34" charset="0"/>
                <a:cs typeface="Arial" panose="020B0604020202020204" pitchFamily="34" charset="0"/>
              </a:rPr>
              <a:t>Handout 10B: Student Perception Survey Results Grades 3–8</a:t>
            </a:r>
            <a:r>
              <a:rPr lang="en-US" dirty="0">
                <a:latin typeface="Arial" panose="020B0604020202020204" pitchFamily="34" charset="0"/>
                <a:cs typeface="Arial" panose="020B0604020202020204" pitchFamily="34" charset="0"/>
              </a:rPr>
              <a:t>. As a team, discuss the results identifying overall strengths and opportunities for growth. You can take notes on the upper half of </a:t>
            </a:r>
            <a:r>
              <a:rPr lang="en-US" b="1" dirty="0">
                <a:latin typeface="Arial" panose="020B0604020202020204" pitchFamily="34" charset="0"/>
                <a:cs typeface="Arial" panose="020B0604020202020204" pitchFamily="34" charset="0"/>
              </a:rPr>
              <a:t>Handout 12</a:t>
            </a:r>
            <a:r>
              <a:rPr lang="en-US" b="1"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Student and Parent Perception Survey Data Analysis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Prioritize actionable items for schoolwide change and add the top three in each category to the upper half of </a:t>
            </a:r>
            <a:r>
              <a:rPr lang="en-US" b="1" dirty="0">
                <a:latin typeface="Arial" panose="020B0604020202020204" pitchFamily="34" charset="0"/>
                <a:cs typeface="Arial" panose="020B0604020202020204" pitchFamily="34" charset="0"/>
              </a:rPr>
              <a:t>Poster 7: Student and Parent Perception Survey Data Analysis</a:t>
            </a:r>
            <a:r>
              <a:rPr lang="en-US"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a:xfrm>
            <a:off x="6254750" y="8521771"/>
            <a:ext cx="455070" cy="463407"/>
          </a:xfrm>
        </p:spPr>
        <p:txBody>
          <a:bodyPr/>
          <a:lstStyle/>
          <a:p>
            <a:fld id="{CFC2B90E-D175-4AE2-AA04-154A5FFD49C1}" type="slidenum">
              <a:rPr lang="en-US" smtClean="0">
                <a:latin typeface="Arial" panose="020B0604020202020204" pitchFamily="34" charset="0"/>
                <a:cs typeface="Arial" panose="020B0604020202020204" pitchFamily="34" charset="0"/>
              </a:rPr>
              <a:t>16</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9273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17525"/>
            <a:ext cx="5543550" cy="3117850"/>
          </a:xfrm>
        </p:spPr>
      </p:sp>
      <p:sp>
        <p:nvSpPr>
          <p:cNvPr id="3" name="Notes Placeholder 2"/>
          <p:cNvSpPr>
            <a:spLocks noGrp="1"/>
          </p:cNvSpPr>
          <p:nvPr>
            <p:ph type="body" idx="1"/>
          </p:nvPr>
        </p:nvSpPr>
        <p:spPr>
          <a:xfrm>
            <a:off x="678815" y="3727231"/>
            <a:ext cx="5560060" cy="3636705"/>
          </a:xfrm>
        </p:spPr>
        <p:txBody>
          <a:bodyPr/>
          <a:lstStyle/>
          <a:p>
            <a:r>
              <a:rPr lang="en-US" dirty="0">
                <a:latin typeface="Arial" panose="020B0604020202020204" pitchFamily="34" charset="0"/>
                <a:cs typeface="Arial" panose="020B0604020202020204" pitchFamily="34" charset="0"/>
              </a:rPr>
              <a:t>Review the parent results with </a:t>
            </a:r>
            <a:r>
              <a:rPr lang="en-US" b="1" dirty="0">
                <a:latin typeface="Arial" panose="020B0604020202020204" pitchFamily="34" charset="0"/>
                <a:cs typeface="Arial" panose="020B0604020202020204" pitchFamily="34" charset="0"/>
              </a:rPr>
              <a:t>Handout 11: Parent Perception Survey Results</a:t>
            </a:r>
            <a:r>
              <a:rPr lang="en-US" dirty="0">
                <a:latin typeface="Arial" panose="020B0604020202020204" pitchFamily="34" charset="0"/>
                <a:cs typeface="Arial" panose="020B0604020202020204" pitchFamily="34" charset="0"/>
              </a:rPr>
              <a:t>. As a team, discuss the results identifying overall strengths and opportunities for growth. You can take notes on the lower half of </a:t>
            </a:r>
            <a:r>
              <a:rPr lang="en-US" b="1" dirty="0">
                <a:latin typeface="Arial" panose="020B0604020202020204" pitchFamily="34" charset="0"/>
                <a:cs typeface="Arial" panose="020B0604020202020204" pitchFamily="34" charset="0"/>
              </a:rPr>
              <a:t>Handout 12</a:t>
            </a:r>
            <a:r>
              <a:rPr lang="en-US" b="1" i="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Student and Parent Perception Survey Data Discussion Notes</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Prioritize actionable items for schoolwide change and add the top three in each category to the lower half of </a:t>
            </a:r>
            <a:r>
              <a:rPr lang="en-US" b="1" dirty="0">
                <a:latin typeface="Arial" panose="020B0604020202020204" pitchFamily="34" charset="0"/>
                <a:cs typeface="Arial" panose="020B0604020202020204" pitchFamily="34" charset="0"/>
              </a:rPr>
              <a:t>Poster 7: Student and Parent Perception Survey Data Discussion Notes</a:t>
            </a:r>
            <a:r>
              <a:rPr lang="en-US" dirty="0">
                <a:latin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a:xfrm>
            <a:off x="6238875" y="8486846"/>
            <a:ext cx="437708" cy="463407"/>
          </a:xfrm>
          <a:noFill/>
        </p:spPr>
        <p:txBody>
          <a:bodyPr/>
          <a:lstStyle/>
          <a:p>
            <a:fld id="{CFC2B90E-D175-4AE2-AA04-154A5FFD49C1}" type="slidenum">
              <a:rPr lang="en-US" smtClean="0">
                <a:latin typeface="Arial" panose="020B0604020202020204" pitchFamily="34" charset="0"/>
                <a:cs typeface="Arial" panose="020B0604020202020204" pitchFamily="34" charset="0"/>
              </a:rPr>
              <a:t>17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7087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525463"/>
            <a:ext cx="5543550" cy="3117850"/>
          </a:xfrm>
        </p:spPr>
      </p:sp>
      <p:sp>
        <p:nvSpPr>
          <p:cNvPr id="3" name="Notes Placeholder 2"/>
          <p:cNvSpPr>
            <a:spLocks noGrp="1"/>
          </p:cNvSpPr>
          <p:nvPr>
            <p:ph type="body" idx="1"/>
          </p:nvPr>
        </p:nvSpPr>
        <p:spPr>
          <a:xfrm>
            <a:off x="711200" y="3774409"/>
            <a:ext cx="5560060" cy="3636705"/>
          </a:xfrm>
        </p:spPr>
        <p:txBody>
          <a:bodyPr/>
          <a:lstStyle/>
          <a:p>
            <a:r>
              <a:rPr lang="en-US" dirty="0">
                <a:latin typeface="Arial" panose="020B0604020202020204" pitchFamily="34" charset="0"/>
                <a:cs typeface="Arial" panose="020B0604020202020204" pitchFamily="34" charset="0"/>
              </a:rPr>
              <a:t>Let’s expand your inclusive team collaboration into whole school inclusive collaboration with a gallery walk. Please take eight round stickers with you. The stickers are in the center of your table. As you review the posters, place a sticker next to one response in each section that you think has the highest priority. </a:t>
            </a:r>
          </a:p>
          <a:p>
            <a:endParaRPr lang="en-US" dirty="0">
              <a:solidFill>
                <a:srgbClr val="000000"/>
              </a:solidFill>
              <a:latin typeface="Arial" panose="020B0604020202020204" pitchFamily="34" charset="0"/>
              <a:ea typeface="Calibri" panose="020F0502020204030204" pitchFamily="34" charset="0"/>
            </a:endParaRPr>
          </a:p>
          <a:p>
            <a:r>
              <a:rPr lang="en-US" i="1" dirty="0">
                <a:latin typeface="Arial" panose="020B0604020202020204" pitchFamily="34" charset="0"/>
                <a:cs typeface="Arial" panose="020B0604020202020204" pitchFamily="34" charset="0"/>
              </a:rPr>
              <a:t>After the gallery walk:</a:t>
            </a:r>
            <a:r>
              <a:rPr lang="en-US" dirty="0">
                <a:latin typeface="Arial" panose="020B0604020202020204" pitchFamily="34" charset="0"/>
                <a:cs typeface="Arial" panose="020B0604020202020204" pitchFamily="34" charset="0"/>
              </a:rPr>
              <a:t> The Coach is adding the highest priority needs under the </a:t>
            </a:r>
            <a:r>
              <a:rPr lang="en-US" b="1" dirty="0">
                <a:latin typeface="Arial" panose="020B0604020202020204" pitchFamily="34" charset="0"/>
                <a:cs typeface="Arial" panose="020B0604020202020204" pitchFamily="34" charset="0"/>
              </a:rPr>
              <a:t>Action Planning Wall Heading: Staff/Student/Parent Perceptions</a:t>
            </a:r>
            <a:r>
              <a:rPr lang="en-US" dirty="0">
                <a:latin typeface="Arial" panose="020B0604020202020204" pitchFamily="34" charset="0"/>
                <a:cs typeface="Arial" panose="020B0604020202020204" pitchFamily="34" charset="0"/>
              </a:rPr>
              <a:t>. This information will be used to create a schoolwide focus for enhancing perceptions of inclusionary practices and the school culture. </a:t>
            </a:r>
          </a:p>
        </p:txBody>
      </p:sp>
      <p:sp>
        <p:nvSpPr>
          <p:cNvPr id="4" name="Slide Number Placeholder 3"/>
          <p:cNvSpPr>
            <a:spLocks noGrp="1"/>
          </p:cNvSpPr>
          <p:nvPr>
            <p:ph type="sldNum" sz="quarter" idx="5"/>
          </p:nvPr>
        </p:nvSpPr>
        <p:spPr>
          <a:xfrm>
            <a:off x="3763032" y="8580645"/>
            <a:ext cx="3011699" cy="463407"/>
          </a:xfrm>
        </p:spPr>
        <p:txBody>
          <a:bodyPr/>
          <a:lstStyle/>
          <a:p>
            <a:fld id="{CFC2B90E-D175-4AE2-AA04-154A5FFD49C1}" type="slidenum">
              <a:rPr lang="en-US" smtClean="0">
                <a:latin typeface="Arial" panose="020B0604020202020204" pitchFamily="34" charset="0"/>
                <a:cs typeface="Arial" panose="020B0604020202020204" pitchFamily="34" charset="0"/>
              </a:rPr>
              <a:t>18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1364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30225"/>
            <a:ext cx="5543550" cy="3117850"/>
          </a:xfrm>
        </p:spPr>
      </p:sp>
      <p:sp>
        <p:nvSpPr>
          <p:cNvPr id="3" name="Notes Placeholder 2"/>
          <p:cNvSpPr>
            <a:spLocks noGrp="1"/>
          </p:cNvSpPr>
          <p:nvPr>
            <p:ph type="body" idx="1"/>
          </p:nvPr>
        </p:nvSpPr>
        <p:spPr>
          <a:xfrm>
            <a:off x="695325" y="3728641"/>
            <a:ext cx="5543550" cy="5095754"/>
          </a:xfrm>
        </p:spPr>
        <p:txBody>
          <a:bodyPr/>
          <a:lstStyle/>
          <a:p>
            <a:r>
              <a:rPr lang="en-US" dirty="0">
                <a:latin typeface="Arial" panose="020B0604020202020204" pitchFamily="34" charset="0"/>
                <a:cs typeface="Arial" panose="020B0604020202020204" pitchFamily="34" charset="0"/>
              </a:rPr>
              <a:t>To further support our partnership goals and encourage whole school collaboration, the AZPLS provides a unique family collaboration feature. Each module has a coordinating parent module. The focus of each module and specific strategies will be shared at an AZPLS Parent Meeting. These strategies will be the same strategies we will learn and implement with our students.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Parents will actively participate in learning the strategies to use at home to support their children. This collaborative work will provide a strong connection between school and home and ongoing support for our students’ learning.</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All parents should be invited and encouraged to bring their children to participate with them. It is important that all staff members attend to show commitment to the AZPLS and increasing literacy achievement for all students.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As a team, discuss this parent collaboration and determine the support you need to engage at this level. Write your top two needs on the half sheets of paper provided. Add them under the </a:t>
            </a:r>
            <a:r>
              <a:rPr lang="en-US" b="1" dirty="0">
                <a:latin typeface="Arial" panose="020B0604020202020204" pitchFamily="34" charset="0"/>
                <a:cs typeface="Arial" panose="020B0604020202020204" pitchFamily="34" charset="0"/>
              </a:rPr>
              <a:t>Action Planning Wall Heading: Parent Meetings</a:t>
            </a: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238875" y="8474146"/>
            <a:ext cx="487247" cy="463407"/>
          </a:xfrm>
        </p:spPr>
        <p:txBody>
          <a:bodyPr/>
          <a:lstStyle/>
          <a:p>
            <a:fld id="{CFC2B90E-D175-4AE2-AA04-154A5FFD49C1}" type="slidenum">
              <a:rPr lang="en-US" smtClean="0">
                <a:latin typeface="Arial" panose="020B0604020202020204" pitchFamily="34" charset="0"/>
                <a:cs typeface="Arial" panose="020B0604020202020204" pitchFamily="34" charset="0"/>
              </a:rPr>
              <a:t>19</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36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34975"/>
            <a:ext cx="5486400" cy="3086100"/>
          </a:xfrm>
        </p:spPr>
      </p:sp>
      <p:sp>
        <p:nvSpPr>
          <p:cNvPr id="3" name="Notes Placeholder 2"/>
          <p:cNvSpPr>
            <a:spLocks noGrp="1"/>
          </p:cNvSpPr>
          <p:nvPr>
            <p:ph type="body" idx="1"/>
          </p:nvPr>
        </p:nvSpPr>
        <p:spPr>
          <a:xfrm>
            <a:off x="685800" y="3625298"/>
            <a:ext cx="5486400" cy="2334205"/>
          </a:xfrm>
        </p:spPr>
        <p:txBody>
          <a:bodyPr/>
          <a:lstStyle/>
          <a:p>
            <a:r>
              <a:rPr lang="en-US" dirty="0">
                <a:latin typeface="Arial" panose="020B0604020202020204" pitchFamily="34" charset="0"/>
                <a:cs typeface="Arial" panose="020B0604020202020204" pitchFamily="34" charset="0"/>
              </a:rPr>
              <a:t>Process norms set ground rules or expectations on how people treat each other at a meeting or professional learning. The AZPLS norms focus on respecting all participants. Look over the norms listed on the poster. Are there additional norms you would like to discuss?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Please raise your hand if you agree with the norms we have. </a:t>
            </a:r>
          </a:p>
          <a:p>
            <a:endParaRPr lang="en-US" dirty="0"/>
          </a:p>
        </p:txBody>
      </p:sp>
      <p:sp>
        <p:nvSpPr>
          <p:cNvPr id="4" name="Slide Number Placeholder 3"/>
          <p:cNvSpPr>
            <a:spLocks noGrp="1"/>
          </p:cNvSpPr>
          <p:nvPr>
            <p:ph type="sldNum" sz="quarter" idx="5"/>
          </p:nvPr>
        </p:nvSpPr>
        <p:spPr>
          <a:xfrm>
            <a:off x="6172200" y="8479631"/>
            <a:ext cx="399954" cy="458787"/>
          </a:xfrm>
          <a:noFill/>
          <a:ln>
            <a:noFill/>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55794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65138"/>
            <a:ext cx="5543550" cy="3117850"/>
          </a:xfrm>
        </p:spPr>
      </p:sp>
      <p:sp>
        <p:nvSpPr>
          <p:cNvPr id="3" name="Notes Placeholder 2"/>
          <p:cNvSpPr>
            <a:spLocks noGrp="1"/>
          </p:cNvSpPr>
          <p:nvPr>
            <p:ph type="body" idx="1"/>
          </p:nvPr>
        </p:nvSpPr>
        <p:spPr>
          <a:xfrm>
            <a:off x="657225" y="3691350"/>
            <a:ext cx="5543550" cy="3636705"/>
          </a:xfrm>
        </p:spPr>
        <p:txBody>
          <a:bodyPr/>
          <a:lstStyle/>
          <a:p>
            <a:r>
              <a:rPr lang="en-US" dirty="0">
                <a:latin typeface="Arial" panose="020B0604020202020204" pitchFamily="34" charset="0"/>
                <a:cs typeface="Arial" panose="020B0604020202020204" pitchFamily="34" charset="0"/>
              </a:rPr>
              <a:t>Today, you have participated in many collaborative activities. Take a moment to reflect on your personal collaboration skills. Go back to </a:t>
            </a:r>
            <a:r>
              <a:rPr lang="en-US" b="1" dirty="0">
                <a:latin typeface="Arial" panose="020B0604020202020204" pitchFamily="34" charset="0"/>
                <a:cs typeface="Arial" panose="020B0604020202020204" pitchFamily="34" charset="0"/>
              </a:rPr>
              <a:t>Handout 5: Collaboration Skills</a:t>
            </a:r>
            <a:r>
              <a:rPr lang="en-US" dirty="0">
                <a:latin typeface="Arial" panose="020B0604020202020204" pitchFamily="34" charset="0"/>
                <a:cs typeface="Arial" panose="020B0604020202020204" pitchFamily="34" charset="0"/>
              </a:rPr>
              <a:t> and complete the checklist. Then, discuss how each team member’s participation supported the work today.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a:xfrm>
            <a:off x="6276011" y="8527879"/>
            <a:ext cx="42004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47879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522288"/>
            <a:ext cx="5543550" cy="3117850"/>
          </a:xfrm>
        </p:spPr>
      </p:sp>
      <p:sp>
        <p:nvSpPr>
          <p:cNvPr id="3" name="Notes Placeholder 2"/>
          <p:cNvSpPr>
            <a:spLocks noGrp="1"/>
          </p:cNvSpPr>
          <p:nvPr>
            <p:ph type="body" idx="1"/>
          </p:nvPr>
        </p:nvSpPr>
        <p:spPr>
          <a:xfrm>
            <a:off x="710883" y="3720724"/>
            <a:ext cx="5560060" cy="3636705"/>
          </a:xfrm>
        </p:spPr>
        <p:txBody>
          <a:bodyPr/>
          <a:lstStyle/>
          <a:p>
            <a:r>
              <a:rPr lang="en-US" dirty="0">
                <a:latin typeface="Arial" panose="020B0604020202020204" pitchFamily="34" charset="0"/>
                <a:cs typeface="Arial" panose="020B0604020202020204" pitchFamily="34" charset="0"/>
              </a:rPr>
              <a:t>You have created foundations to support your AZPLS work and analyzed baseline data for perceptions of inclusionary practices in our school. As we look across the Action Planning Wall, you see your input for what is needed to move forward. Our Building Leadership Team will review the input and synthesize the information to create measurable action plan items for Module 2, using the format of </a:t>
            </a:r>
            <a:r>
              <a:rPr lang="en-US" b="1" dirty="0">
                <a:latin typeface="Arial" panose="020B0604020202020204" pitchFamily="34" charset="0"/>
                <a:cs typeface="Arial" panose="020B0604020202020204" pitchFamily="34" charset="0"/>
              </a:rPr>
              <a:t>Handout 13: Module 2 Action Plan</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final Module 2 Action Plan will be shared with every team. These are the items that everyone will work toward while implementing specific module strategies. Our coach will develop a planned focus to support job-embedded professional growth in the areas outlined.</a:t>
            </a:r>
          </a:p>
          <a:p>
            <a:endParaRPr lang="en-US" dirty="0"/>
          </a:p>
        </p:txBody>
      </p:sp>
      <p:sp>
        <p:nvSpPr>
          <p:cNvPr id="4" name="Slide Number Placeholder 3"/>
          <p:cNvSpPr>
            <a:spLocks noGrp="1"/>
          </p:cNvSpPr>
          <p:nvPr>
            <p:ph type="sldNum" sz="quarter" idx="5"/>
          </p:nvPr>
        </p:nvSpPr>
        <p:spPr>
          <a:xfrm>
            <a:off x="6262688" y="8484051"/>
            <a:ext cx="383894" cy="463407"/>
          </a:xfrm>
        </p:spPr>
        <p:txBody>
          <a:bodyPr/>
          <a:lstStyle/>
          <a:p>
            <a:fld id="{CFC2B90E-D175-4AE2-AA04-154A5FFD49C1}" type="slidenum">
              <a:rPr lang="en-US" smtClean="0">
                <a:latin typeface="Arial" panose="020B0604020202020204" pitchFamily="34" charset="0"/>
                <a:cs typeface="Arial" panose="020B0604020202020204" pitchFamily="34" charset="0"/>
              </a:rPr>
              <a:t>21</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6276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69900"/>
            <a:ext cx="5543550" cy="3117850"/>
          </a:xfrm>
        </p:spPr>
      </p:sp>
      <p:sp>
        <p:nvSpPr>
          <p:cNvPr id="3" name="Notes Placeholder 2"/>
          <p:cNvSpPr>
            <a:spLocks noGrp="1"/>
          </p:cNvSpPr>
          <p:nvPr>
            <p:ph type="body" idx="1"/>
          </p:nvPr>
        </p:nvSpPr>
        <p:spPr>
          <a:xfrm>
            <a:off x="657225" y="3645051"/>
            <a:ext cx="5543550" cy="3636705"/>
          </a:xfrm>
        </p:spPr>
        <p:txBody>
          <a:bodyPr/>
          <a:lstStyle/>
          <a:p>
            <a:r>
              <a:rPr lang="en-US" dirty="0">
                <a:latin typeface="Arial" panose="020B0604020202020204" pitchFamily="34" charset="0"/>
                <a:cs typeface="Arial" panose="020B0604020202020204" pitchFamily="34" charset="0"/>
              </a:rPr>
              <a:t>The integration of everyone in the school community is the backbone of AZPLS success and stems from a schoolwide culture of trust. Research supports successful systems change to increase student achievement is built on trust (Bryk and Schneider, 2002). This trust means everyone can openly discuss their thoughts without any worry or fear to collectively identify where they are, where they want to be, and how will they close the gap for any issue.</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Within the AZPLS school community, there is a common belief of high expectations for all students. This universal principle fosters a trusting relationship between staff and parents. As partners in supporting the increase of literacy achievement for all students, a bond is established.</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School leaders promote a safe culture, model integrity in relationships, encourage open discussion, and advocate for shared decision-making. Their support allows teachers the freedom to express and implement ideas without any fear. The principle ensures everyone that they have a voice that should be heard.</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This support is necessary for AZPLS Collaborative Teams to prosper in increasing literacy achievement for all students. The key is real collaborative efforts that result in decisions that will build the systems change to support increased achievement. It is much more than just getting together or discussing a specific topic. To be an effective Collaborative Team, the team must follow the established norms, roles, procedures, and processes. This is a truly safe environment to express opinions, and suggestions lead to effective and lasting results.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Research indicates that trusting relationships between students and teachers can support students’ engagement, wellbeing, and</a:t>
            </a:r>
            <a:r>
              <a:rPr lang="en-US" dirty="0"/>
              <a:t> </a:t>
            </a:r>
            <a:r>
              <a:rPr lang="en-US" dirty="0">
                <a:latin typeface="Arial" panose="020B0604020202020204" pitchFamily="34" charset="0"/>
                <a:cs typeface="Arial" panose="020B0604020202020204" pitchFamily="34" charset="0"/>
              </a:rPr>
              <a:t>identification with their school. Teachers must treat all students respectfully, scaffold different learning needs, implement collaborative learning activities, and provide a safe, open learning environment.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This visible support and positive practices will automatically transfer to the students and their relationships with each other. They will be able to recognize, respect, and support individual strengths and needs. They will be able to support each other in collaborative learning and their collective endeavors will contribute to an increase in achievement for all students.</a:t>
            </a:r>
          </a:p>
          <a:p>
            <a:endParaRPr lang="en-US" dirty="0"/>
          </a:p>
        </p:txBody>
      </p:sp>
      <p:sp>
        <p:nvSpPr>
          <p:cNvPr id="4" name="Slide Number Placeholder 3"/>
          <p:cNvSpPr>
            <a:spLocks noGrp="1"/>
          </p:cNvSpPr>
          <p:nvPr>
            <p:ph type="sldNum" sz="quarter" idx="5"/>
          </p:nvPr>
        </p:nvSpPr>
        <p:spPr>
          <a:xfrm>
            <a:off x="6200775" y="8464219"/>
            <a:ext cx="420049"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85855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541338"/>
            <a:ext cx="5543550" cy="3117850"/>
          </a:xfrm>
        </p:spPr>
      </p:sp>
      <p:sp>
        <p:nvSpPr>
          <p:cNvPr id="3" name="Notes Placeholder 2"/>
          <p:cNvSpPr>
            <a:spLocks noGrp="1"/>
          </p:cNvSpPr>
          <p:nvPr>
            <p:ph type="body" idx="1"/>
          </p:nvPr>
        </p:nvSpPr>
        <p:spPr>
          <a:xfrm>
            <a:off x="694690" y="3758534"/>
            <a:ext cx="5560060" cy="3636705"/>
          </a:xfrm>
        </p:spPr>
        <p:txBody>
          <a:bodyPr/>
          <a:lstStyle/>
          <a:p>
            <a:r>
              <a:rPr lang="en-US" dirty="0">
                <a:latin typeface="Arial" panose="020B0604020202020204" pitchFamily="34" charset="0"/>
                <a:cs typeface="Arial" panose="020B0604020202020204" pitchFamily="34" charset="0"/>
              </a:rPr>
              <a:t>It takes collaboration of the entire school community of staff, students, and parents to increase literacy achievement for all students. Your collective collaboration supports the growth of all students. </a:t>
            </a:r>
          </a:p>
          <a:p>
            <a:r>
              <a:rPr lang="en-US" dirty="0">
                <a:latin typeface="Arial" panose="020B0604020202020204" pitchFamily="34" charset="0"/>
                <a:cs typeface="Arial" panose="020B0604020202020204" pitchFamily="34" charset="0"/>
              </a:rPr>
              <a:t> </a:t>
            </a:r>
          </a:p>
          <a:p>
            <a:r>
              <a:rPr lang="en-US" dirty="0">
                <a:solidFill>
                  <a:srgbClr val="000000"/>
                </a:solidFill>
                <a:effectLst/>
                <a:latin typeface="Arial" panose="020B0604020202020204" pitchFamily="34" charset="0"/>
                <a:ea typeface="Calibri" panose="020F0502020204030204" pitchFamily="34" charset="0"/>
                <a:cs typeface="Arial" panose="020B0604020202020204" pitchFamily="34" charset="0"/>
              </a:rPr>
              <a:t>The </a:t>
            </a:r>
            <a:r>
              <a:rPr lang="en-US" dirty="0">
                <a:solidFill>
                  <a:srgbClr val="000000"/>
                </a:solidFill>
                <a:effectLst/>
                <a:latin typeface="Arial" panose="020B0604020202020204" pitchFamily="34" charset="0"/>
                <a:ea typeface="Calibri" panose="020F0502020204030204" pitchFamily="34" charset="0"/>
              </a:rPr>
              <a:t>AZPLS is rooted in systems change, and now the seeds of collaboration are sprouting!</a:t>
            </a:r>
          </a:p>
          <a:p>
            <a:pPr marL="0" marR="0">
              <a:lnSpc>
                <a:spcPct val="107000"/>
              </a:lnSpc>
              <a:spcBef>
                <a:spcPts val="0"/>
              </a:spcBef>
              <a:spcAft>
                <a:spcPts val="800"/>
              </a:spcAft>
            </a:pP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a:xfrm>
            <a:off x="6186669" y="8463033"/>
            <a:ext cx="472432" cy="463407"/>
          </a:xfrm>
          <a:noFill/>
          <a:ln>
            <a:noFill/>
          </a:ln>
        </p:spPr>
        <p:txBody>
          <a:bodyPr/>
          <a:lstStyle/>
          <a:p>
            <a:fld id="{CFC2B90E-D175-4AE2-AA04-154A5FFD49C1}" type="slidenum">
              <a:rPr lang="en-US" smtClean="0">
                <a:latin typeface="Arial" panose="020B0604020202020204" pitchFamily="34" charset="0"/>
                <a:cs typeface="Arial" panose="020B0604020202020204" pitchFamily="34" charset="0"/>
              </a:rPr>
              <a:t>23</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4406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60363"/>
            <a:ext cx="5486400" cy="3086100"/>
          </a:xfrm>
        </p:spPr>
      </p:sp>
      <p:sp>
        <p:nvSpPr>
          <p:cNvPr id="4" name="Slide Number Placeholder 3"/>
          <p:cNvSpPr>
            <a:spLocks noGrp="1"/>
          </p:cNvSpPr>
          <p:nvPr>
            <p:ph type="sldNum" sz="quarter" idx="5"/>
          </p:nvPr>
        </p:nvSpPr>
        <p:spPr>
          <a:xfrm>
            <a:off x="6233821" y="8494382"/>
            <a:ext cx="407905" cy="458787"/>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00000A-A3BA-4773-926A-95C17DF81E88}"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AC0A9CC1-8AA5-4312-7367-CE8625937BE5}"/>
              </a:ext>
            </a:extLst>
          </p:cNvPr>
          <p:cNvSpPr txBox="1"/>
          <p:nvPr/>
        </p:nvSpPr>
        <p:spPr>
          <a:xfrm>
            <a:off x="624180" y="3530464"/>
            <a:ext cx="560964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Optional Professional Learning Survey: Ask participants to complete surveys before they leave.</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Notes Placeholder 4">
            <a:extLst>
              <a:ext uri="{FF2B5EF4-FFF2-40B4-BE49-F238E27FC236}">
                <a16:creationId xmlns:a16="http://schemas.microsoft.com/office/drawing/2014/main" id="{22D006A1-7B4D-E4D7-09BA-85BEA6DA56B7}"/>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358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49263"/>
            <a:ext cx="5543550" cy="3117850"/>
          </a:xfrm>
        </p:spPr>
      </p:sp>
      <p:sp>
        <p:nvSpPr>
          <p:cNvPr id="3" name="Notes Placeholder 2"/>
          <p:cNvSpPr>
            <a:spLocks noGrp="1"/>
          </p:cNvSpPr>
          <p:nvPr>
            <p:ph type="body" idx="1"/>
          </p:nvPr>
        </p:nvSpPr>
        <p:spPr>
          <a:xfrm>
            <a:off x="657225" y="3678568"/>
            <a:ext cx="5560060" cy="3636705"/>
          </a:xfrm>
        </p:spPr>
        <p:txBody>
          <a:bodyPr/>
          <a:lstStyle/>
          <a:p>
            <a:r>
              <a:rPr lang="en-US" dirty="0">
                <a:latin typeface="Arial" panose="020B0604020202020204" pitchFamily="34" charset="0"/>
                <a:cs typeface="Arial" panose="020B0604020202020204" pitchFamily="34" charset="0"/>
              </a:rPr>
              <a:t>As we learned in Module 1, there is a well-planned progression of the AZPLS modules. The organization of the modules, implementation, and coaching provide a supportive process to increasing knowledge, skills, and achievement. Everyone is aware and involved in the step-by-step process to accomplish the common use of specific teaching and learning strategies in every class. </a:t>
            </a:r>
            <a:r>
              <a:rPr lang="en-US" b="1" dirty="0">
                <a:latin typeface="Arial" panose="020B0604020202020204" pitchFamily="34" charset="0"/>
                <a:cs typeface="Arial" panose="020B0604020202020204" pitchFamily="34" charset="0"/>
              </a:rPr>
              <a:t>Handout 1: Arizona Professional Learning Series Module Overview</a:t>
            </a:r>
            <a:r>
              <a:rPr lang="en-US" dirty="0">
                <a:latin typeface="Arial" panose="020B0604020202020204" pitchFamily="34" charset="0"/>
                <a:cs typeface="Arial" panose="020B0604020202020204" pitchFamily="34" charset="0"/>
              </a:rPr>
              <a:t> is the brief outline of the modules and indicates how they build on each other.</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Modules 1 and 2 outline the frameworks for your systems change that will lead to increased literacy achievement for every student. You will learn the importance of including your entire school community in creating a culture that supports high expectations for all. You will apply strategies of intentional collaboration to support your teamwork for collective learning and implementation. You will identify how inclusive collaboration connects every teacher to your AZPLS work.</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Module 3 identifies the formative assessment dimensions with learning goals, criteria for success, and strategies to move learning forward for all students. Ongoing classroom data will drive instruction, and your implementation will be supported by your Collaborative Team and your coach.</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Modules 4 and 5 continue the systems change process by introducing and collaboratively using fundamental literacy strategies to support all students and increase their achievement in all disciplines. Strategies will strengthen vocabulary, comprehension, higher-level questioning, and discussion skills.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Module 6 examines inclusive practices to meet the needs of all learners by designing your planning and instruction to include differentiated content, process, and product.</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By the end of this professional learning series, you will have gained the knowledge and skills to impact literacy learning for every student in all classrooms across your campus.</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a:xfrm>
            <a:off x="6111606" y="8514716"/>
            <a:ext cx="465780"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94948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4375" y="384175"/>
            <a:ext cx="5486400" cy="3086100"/>
          </a:xfrm>
        </p:spPr>
      </p:sp>
      <p:sp>
        <p:nvSpPr>
          <p:cNvPr id="3" name="Notes Placeholder 2"/>
          <p:cNvSpPr>
            <a:spLocks noGrp="1"/>
          </p:cNvSpPr>
          <p:nvPr>
            <p:ph type="body" idx="1"/>
          </p:nvPr>
        </p:nvSpPr>
        <p:spPr>
          <a:xfrm>
            <a:off x="714375" y="3549761"/>
            <a:ext cx="5486400" cy="3600450"/>
          </a:xfrm>
        </p:spPr>
        <p:txBody>
          <a:bodyPr/>
          <a:lstStyle/>
          <a:p>
            <a:r>
              <a:rPr lang="en-US" dirty="0">
                <a:latin typeface="Arial" panose="020B0604020202020204" pitchFamily="34" charset="0"/>
                <a:cs typeface="Arial" panose="020B0604020202020204" pitchFamily="34" charset="0"/>
              </a:rPr>
              <a:t>The AZPLS modules map a journey to sustainable implementation and systems change. Throughout the journey, remember that this professional learning series is not a product. It is a process to guide and assist you in building your foundation for systems change. This foundation is necessary to support your step-by-step strategic learning and implementation towards the goal of increasing literacy achievement for all students. </a:t>
            </a:r>
          </a:p>
          <a:p>
            <a:r>
              <a:rPr lang="en-US" dirty="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dirty="0">
                <a:latin typeface="Arial" panose="020B0604020202020204" pitchFamily="34" charset="0"/>
                <a:cs typeface="Arial" panose="020B0604020202020204" pitchFamily="34" charset="0"/>
              </a:rPr>
              <a:t>Throughout each module, we will be centering on the three big questions.</a:t>
            </a:r>
          </a:p>
          <a:p>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To identify our desired reality, the question is: Where are we headed? </a:t>
            </a:r>
          </a:p>
          <a:p>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To identify the current reality, the question is: Where are we now?</a:t>
            </a:r>
          </a:p>
          <a:p>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To make the current reality our desired reality, the question is: How will we close the gap?</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These same questions are used to identify the overall AZPLS foundation. </a:t>
            </a:r>
          </a:p>
          <a:p>
            <a:r>
              <a:rPr lang="en-US" dirty="0">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Where are we headed? Increasing literacy achievement for all students, including students with specific learning disabilities. </a:t>
            </a:r>
          </a:p>
          <a:p>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Where are we now? There is a gap in literacy achievement between students with specific learning disabilities and students without specific learning disabilities. </a:t>
            </a:r>
          </a:p>
          <a:p>
            <a:endParaRPr lang="en-US"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dirty="0">
                <a:latin typeface="Arial" panose="020B0604020202020204" pitchFamily="34" charset="0"/>
                <a:cs typeface="Arial" panose="020B0604020202020204" pitchFamily="34" charset="0"/>
              </a:rPr>
              <a:t>How will we close the gap?</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 will follow the AZPLS professional learning plan of schoolwide systems change and implement specific strategies that will increase literacy achievement for students with specific learning disabilities. These strategies will also increase literacy achievement for all students. </a:t>
            </a:r>
          </a:p>
          <a:p>
            <a:endParaRPr lang="en-US" dirty="0"/>
          </a:p>
        </p:txBody>
      </p:sp>
      <p:sp>
        <p:nvSpPr>
          <p:cNvPr id="4" name="Slide Number Placeholder 3"/>
          <p:cNvSpPr>
            <a:spLocks noGrp="1"/>
          </p:cNvSpPr>
          <p:nvPr>
            <p:ph type="sldNum" sz="quarter" idx="5"/>
          </p:nvPr>
        </p:nvSpPr>
        <p:spPr>
          <a:xfrm>
            <a:off x="6200775" y="8530431"/>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546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5325" y="582613"/>
            <a:ext cx="5543550" cy="3117850"/>
          </a:xfrm>
        </p:spPr>
      </p:sp>
      <p:sp>
        <p:nvSpPr>
          <p:cNvPr id="3" name="Notes Placeholder 2"/>
          <p:cNvSpPr>
            <a:spLocks noGrp="1"/>
          </p:cNvSpPr>
          <p:nvPr>
            <p:ph type="body" idx="1"/>
          </p:nvPr>
        </p:nvSpPr>
        <p:spPr>
          <a:xfrm>
            <a:off x="695007" y="3886200"/>
            <a:ext cx="5543550" cy="5095754"/>
          </a:xfrm>
        </p:spPr>
        <p:txBody>
          <a:bodyPr/>
          <a:lstStyle/>
          <a:p>
            <a:r>
              <a:rPr lang="en-US" dirty="0">
                <a:latin typeface="Arial" panose="020B0604020202020204" pitchFamily="34" charset="0"/>
                <a:cs typeface="Arial" panose="020B0604020202020204" pitchFamily="34" charset="0"/>
              </a:rPr>
              <a:t>Before we go on, let’s clarify why each of you are here.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Systems change should include the whole school to be most effective. It supports a new way a school does business, so everyone should be included. For instance, today’s module is on collaborating and connecting. This definitely can and should involve every grade level.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Today, we will begin the process of all teachers working together to achieve the same goals for all students.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You may wonder: If this professional learning is to increase literacy achievement for students with specific learning disabilities, isn’t this just for special education teachers?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No. Students with specific learning disabilities, along with other specific groups of students, should be spending most of their day in general education classrooms. The responsibility for educating all students is the responsibility of all teachers.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Another question may be: If this is to increase literacy achievement, why am I here? I don’t teach reading.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Content teachers are here because students must use literacy skills in every class. We will identify the connections to content areas with the Arizona English Language Arts Anchor Standards. As we move through the modules, connections and examples will be identified for literacy strategy use in content areas. </a:t>
            </a:r>
          </a:p>
          <a:p>
            <a:endParaRPr lang="en-US" dirty="0"/>
          </a:p>
        </p:txBody>
      </p:sp>
      <p:sp>
        <p:nvSpPr>
          <p:cNvPr id="4" name="Slide Number Placeholder 3"/>
          <p:cNvSpPr>
            <a:spLocks noGrp="1"/>
          </p:cNvSpPr>
          <p:nvPr>
            <p:ph type="sldNum" sz="quarter" idx="5"/>
          </p:nvPr>
        </p:nvSpPr>
        <p:spPr>
          <a:xfrm>
            <a:off x="3772176" y="8592692"/>
            <a:ext cx="3011699" cy="463407"/>
          </a:xfrm>
        </p:spPr>
        <p:txBody>
          <a:bodyPr/>
          <a:lstStyle/>
          <a:p>
            <a:fld id="{CFC2B90E-D175-4AE2-AA04-154A5FFD49C1}" type="slidenum">
              <a:rPr lang="en-US" smtClean="0">
                <a:latin typeface="Arial" panose="020B0604020202020204" pitchFamily="34" charset="0"/>
                <a:cs typeface="Arial" panose="020B0604020202020204" pitchFamily="34" charset="0"/>
              </a:rPr>
              <a:t>5</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049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401638"/>
            <a:ext cx="5543550" cy="3117850"/>
          </a:xfrm>
        </p:spPr>
      </p:sp>
      <p:sp>
        <p:nvSpPr>
          <p:cNvPr id="3" name="Notes Placeholder 2"/>
          <p:cNvSpPr>
            <a:spLocks noGrp="1"/>
          </p:cNvSpPr>
          <p:nvPr>
            <p:ph type="body" idx="1"/>
          </p:nvPr>
        </p:nvSpPr>
        <p:spPr>
          <a:xfrm>
            <a:off x="657225" y="3567249"/>
            <a:ext cx="5543550" cy="3636705"/>
          </a:xfrm>
        </p:spPr>
        <p:txBody>
          <a:bodyPr/>
          <a:lstStyle/>
          <a:p>
            <a:r>
              <a:rPr lang="en-US" dirty="0">
                <a:latin typeface="Arial" panose="020B0604020202020204" pitchFamily="34" charset="0"/>
                <a:cs typeface="Arial" panose="020B0604020202020204" pitchFamily="34" charset="0"/>
              </a:rPr>
              <a:t>Let’s look further into this. Take a moment to identify literacy connections in your classes. Review </a:t>
            </a:r>
            <a:r>
              <a:rPr lang="en-US" b="1" dirty="0">
                <a:latin typeface="Arial" panose="020B0604020202020204" pitchFamily="34" charset="0"/>
                <a:cs typeface="Arial" panose="020B0604020202020204" pitchFamily="34" charset="0"/>
              </a:rPr>
              <a:t>Handout 2: Arizona English Language Arts Anchor Standards</a:t>
            </a:r>
            <a:r>
              <a:rPr lang="en-US" dirty="0">
                <a:latin typeface="Arial" panose="020B0604020202020204" pitchFamily="34" charset="0"/>
                <a:cs typeface="Arial" panose="020B0604020202020204" pitchFamily="34" charset="0"/>
              </a:rPr>
              <a:t>. Then, using </a:t>
            </a:r>
            <a:r>
              <a:rPr lang="en-US" b="1" dirty="0">
                <a:latin typeface="Arial" panose="020B0604020202020204" pitchFamily="34" charset="0"/>
                <a:cs typeface="Arial" panose="020B0604020202020204" pitchFamily="34" charset="0"/>
              </a:rPr>
              <a:t>Handout 3A or 3B: Beginning Connection to Arizona K–12 ELA Anchor Standards</a:t>
            </a:r>
            <a:r>
              <a:rPr lang="en-US" dirty="0">
                <a:latin typeface="Arial" panose="020B0604020202020204" pitchFamily="34" charset="0"/>
                <a:cs typeface="Arial" panose="020B0604020202020204" pitchFamily="34" charset="0"/>
              </a:rPr>
              <a:t>, write down six literacy skills all students need to succeed in your class.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Now, do a round robin within your team to share the literacy skills you identified and why students need those skills in your class. Connect the commonalities within your team.</a:t>
            </a:r>
          </a:p>
          <a:p>
            <a:r>
              <a:rPr lang="en-US" i="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After building your collaborative foundation, we will solidify this connection throughout the modules.</a:t>
            </a:r>
          </a:p>
          <a:p>
            <a:endParaRPr lang="en-US" dirty="0"/>
          </a:p>
        </p:txBody>
      </p:sp>
      <p:sp>
        <p:nvSpPr>
          <p:cNvPr id="4" name="Slide Number Placeholder 3"/>
          <p:cNvSpPr>
            <a:spLocks noGrp="1"/>
          </p:cNvSpPr>
          <p:nvPr>
            <p:ph type="sldNum" sz="quarter" idx="5"/>
          </p:nvPr>
        </p:nvSpPr>
        <p:spPr>
          <a:xfrm>
            <a:off x="6200775" y="8464218"/>
            <a:ext cx="412097" cy="46340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82500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523875"/>
            <a:ext cx="5543550" cy="3117850"/>
          </a:xfrm>
        </p:spPr>
      </p:sp>
      <p:sp>
        <p:nvSpPr>
          <p:cNvPr id="3" name="Notes Placeholder 2"/>
          <p:cNvSpPr>
            <a:spLocks noGrp="1"/>
          </p:cNvSpPr>
          <p:nvPr>
            <p:ph type="body" idx="1"/>
          </p:nvPr>
        </p:nvSpPr>
        <p:spPr>
          <a:xfrm>
            <a:off x="695008" y="3735573"/>
            <a:ext cx="5560060" cy="4345994"/>
          </a:xfrm>
        </p:spPr>
        <p:txBody>
          <a:bodyPr/>
          <a:lstStyle/>
          <a:p>
            <a:r>
              <a:rPr lang="en-US" dirty="0">
                <a:latin typeface="Arial" panose="020B0604020202020204" pitchFamily="34" charset="0"/>
                <a:cs typeface="Arial" panose="020B0604020202020204" pitchFamily="34" charset="0"/>
              </a:rPr>
              <a:t>The Collaborative Teams may be different than teams you have worked with in the past.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Your group members will be equally working together to learn and implement strategies that will support inclusionary practices to increase literacy achievement for all students. Inclusionary practices bring general education teachers, special education teachers, and content area teachers together in teaching all students. Together, you will learn strategies that support every student in all classes.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Research studies show that schools that support teacher collaboration tend to have higher student achievement than less collaborative schools (Spencer Foundation, 2017). According to John Hattie (2012), collective teacher efficacy has the greatest impact on student achievement, even higher than factors like teacher-student relationships, home environment, or parental involvement.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Let’s examine who your team members are and how you can connect to inspire growth and change in your students.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Use the </a:t>
            </a:r>
            <a:r>
              <a:rPr lang="en-US" b="1" dirty="0">
                <a:latin typeface="Arial" panose="020B0604020202020204" pitchFamily="34" charset="0"/>
                <a:cs typeface="Arial" panose="020B0604020202020204" pitchFamily="34" charset="0"/>
              </a:rPr>
              <a:t>Collaborative Team poster </a:t>
            </a:r>
            <a:r>
              <a:rPr lang="en-US" dirty="0">
                <a:latin typeface="Arial" panose="020B0604020202020204" pitchFamily="34" charset="0"/>
                <a:cs typeface="Arial" panose="020B0604020202020204" pitchFamily="34" charset="0"/>
              </a:rPr>
              <a:t>to identify your grade level and team members. Brainstorm how each of you contribute to the literacy achievement of all students in your grade. </a:t>
            </a:r>
          </a:p>
          <a:p>
            <a:r>
              <a:rPr lang="en-US" dirty="0">
                <a:latin typeface="Arial" panose="020B0604020202020204" pitchFamily="34" charset="0"/>
                <a:cs typeface="Arial" panose="020B0604020202020204" pitchFamily="34" charset="0"/>
              </a:rPr>
              <a:t> </a:t>
            </a:r>
          </a:p>
          <a:p>
            <a:r>
              <a:rPr lang="en-US" i="1" dirty="0">
                <a:latin typeface="Arial" panose="020B0604020202020204" pitchFamily="34" charset="0"/>
                <a:cs typeface="Arial" panose="020B0604020202020204" pitchFamily="34" charset="0"/>
              </a:rPr>
              <a:t>After teams share out commonalities discovered, make the connection: </a:t>
            </a:r>
            <a:r>
              <a:rPr lang="en-US" dirty="0">
                <a:latin typeface="Arial" panose="020B0604020202020204" pitchFamily="34" charset="0"/>
                <a:cs typeface="Arial" panose="020B0604020202020204" pitchFamily="34" charset="0"/>
              </a:rPr>
              <a:t>The collective mantra in the center of the poster supports our direction. </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Coming together is the beginning.</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AZPLS unites grade level Collaborative Team members in a unique way to increase literacy achievement for all students.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Keeping together is progress.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AZPLS will support your teams in the work ahead and guide your collaborative work.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Working together is success.</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Throughout the AZPLS, your team will increase literacy achievement for every student through implementing specific strategies.</a:t>
            </a:r>
          </a:p>
          <a:p>
            <a:endParaRPr lang="en-US" dirty="0"/>
          </a:p>
        </p:txBody>
      </p:sp>
      <p:sp>
        <p:nvSpPr>
          <p:cNvPr id="4" name="Slide Number Placeholder 3"/>
          <p:cNvSpPr>
            <a:spLocks noGrp="1"/>
          </p:cNvSpPr>
          <p:nvPr>
            <p:ph type="sldNum" sz="quarter" idx="5"/>
          </p:nvPr>
        </p:nvSpPr>
        <p:spPr>
          <a:xfrm>
            <a:off x="6254750" y="8595459"/>
            <a:ext cx="476783" cy="463407"/>
          </a:xfrm>
        </p:spPr>
        <p:txBody>
          <a:bodyPr/>
          <a:lstStyle/>
          <a:p>
            <a:fld id="{CFC2B90E-D175-4AE2-AA04-154A5FFD49C1}" type="slidenum">
              <a:rPr lang="en-US" smtClean="0">
                <a:latin typeface="Arial" panose="020B0604020202020204" pitchFamily="34" charset="0"/>
                <a:cs typeface="Arial" panose="020B0604020202020204" pitchFamily="34" charset="0"/>
              </a:rPr>
              <a:t>7</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1058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450850"/>
            <a:ext cx="5486400" cy="3086100"/>
          </a:xfrm>
        </p:spPr>
      </p:sp>
      <p:sp>
        <p:nvSpPr>
          <p:cNvPr id="3" name="Notes Placeholder 2"/>
          <p:cNvSpPr>
            <a:spLocks noGrp="1"/>
          </p:cNvSpPr>
          <p:nvPr>
            <p:ph type="body" idx="1"/>
          </p:nvPr>
        </p:nvSpPr>
        <p:spPr>
          <a:xfrm>
            <a:off x="685800" y="3653127"/>
            <a:ext cx="5486400" cy="3600450"/>
          </a:xfrm>
        </p:spPr>
        <p:txBody>
          <a:bodyPr/>
          <a:lstStyle/>
          <a:p>
            <a:r>
              <a:rPr lang="en-US" dirty="0">
                <a:latin typeface="Arial" panose="020B0604020202020204" pitchFamily="34" charset="0"/>
                <a:cs typeface="Arial" panose="020B0604020202020204" pitchFamily="34" charset="0"/>
              </a:rPr>
              <a:t>Today’s focus is on intentional collaboration, data analysis, and action plan priorities for supporting inclusive practices.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This is the beginning of the step-by-step systems change process that will lead to increased literacy achievement for all students. We need to start with a solid base. This is your Collaborative Team. Each team includes all staff members who work with a specific grade level. This supports a working partnership with general education teachers, including content area teachers, and special education teachers.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Intentional collaboration is foundational to the AZPLS. Throughout the professional learning series and your implementation work, you will be working with your Collaborative Team members. Today, you will be setting the intention of your process and your work.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There needs to be a recurring common time for each Collaborative Team to meet. After today, your team time will include planning implementation of module strategies, analyzing specific data, providing support for each other, and celebrating your successes. </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Throughout this process, our AZPLS Coach will provide guidance and support for teams and individuals. The coach is receiving additional training to be fully able to scaffold your implementation needs. </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Today, our data analysis is examining the results of the staff, student, and parent surveys for perceptions of inclusive practices. This will serve as your baseline, as you work towards improving these practices and perceptions. </a:t>
            </a:r>
          </a:p>
          <a:p>
            <a:r>
              <a:rPr lang="en-US" b="1"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Finally, at specific points during today’s module, you will clarify action items for this module. Everyone will have input as to what the action plan should include. From that input, the Building Leadership Team will create and share the formal action plan with you. Everyone will be responsible for implementation and will be supported by the Building Leadership Team and AZPLS Coach.</a:t>
            </a:r>
          </a:p>
          <a:p>
            <a:endParaRPr lang="en-US" dirty="0"/>
          </a:p>
        </p:txBody>
      </p:sp>
      <p:sp>
        <p:nvSpPr>
          <p:cNvPr id="4" name="Slide Number Placeholder 3"/>
          <p:cNvSpPr>
            <a:spLocks noGrp="1"/>
          </p:cNvSpPr>
          <p:nvPr>
            <p:ph type="sldNum" sz="quarter" idx="5"/>
          </p:nvPr>
        </p:nvSpPr>
        <p:spPr>
          <a:xfrm>
            <a:off x="6172200" y="8499537"/>
            <a:ext cx="423808" cy="458787"/>
          </a:xfrm>
        </p:spPr>
        <p:txBody>
          <a:bodyPr/>
          <a:lstStyle/>
          <a:p>
            <a:fld id="{3B00000A-A3BA-4773-926A-95C17DF81E88}" type="slidenum">
              <a:rPr lang="en-US" smtClean="0">
                <a:latin typeface="Arial" panose="020B0604020202020204" pitchFamily="34" charset="0"/>
                <a:cs typeface="Arial" panose="020B0604020202020204" pitchFamily="34" charset="0"/>
              </a:rPr>
              <a:t>8</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499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9300" y="490538"/>
            <a:ext cx="5486400" cy="3086100"/>
          </a:xfrm>
        </p:spPr>
      </p:sp>
      <p:sp>
        <p:nvSpPr>
          <p:cNvPr id="3" name="Notes Placeholder 2"/>
          <p:cNvSpPr>
            <a:spLocks noGrp="1"/>
          </p:cNvSpPr>
          <p:nvPr>
            <p:ph type="body" idx="1"/>
          </p:nvPr>
        </p:nvSpPr>
        <p:spPr>
          <a:xfrm>
            <a:off x="728683" y="3653933"/>
            <a:ext cx="5486400" cy="3600450"/>
          </a:xfrm>
        </p:spPr>
        <p:txBody>
          <a:bodyPr/>
          <a:lstStyle/>
          <a:p>
            <a:r>
              <a:rPr lang="en-US" dirty="0">
                <a:latin typeface="Arial" panose="020B0604020202020204" pitchFamily="34" charset="0"/>
                <a:cs typeface="Arial" panose="020B0604020202020204" pitchFamily="34" charset="0"/>
              </a:rPr>
              <a:t>Using our three big questions throughout the modules is a simple way to stay focused on our learning and implementation needs.</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Let’s identify where we are headed regarding our module topic. Established, high performing Collaborative Teams are implementing intentional and inclusive collaboration practices. This work supports sustainable systems change to increase literacy achievement for all students, including students with specific learning disabilities, and improves perceptions of inclusiveness from our school community.  </a:t>
            </a:r>
          </a:p>
          <a:p>
            <a:endParaRPr lang="en-US" dirty="0"/>
          </a:p>
          <a:p>
            <a:r>
              <a:rPr lang="en-US" dirty="0">
                <a:latin typeface="Arial" panose="020B0604020202020204" pitchFamily="34" charset="0"/>
                <a:cs typeface="Arial" panose="020B0604020202020204" pitchFamily="34" charset="0"/>
              </a:rPr>
              <a:t>Where are we now regarding our topic? Today, we are building a foundation for systems change.</a:t>
            </a: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How will we close the gap?</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We will create team structures and processes that are necessary foundations for intentional and inclusive Collaborative Teams. We will analyze the perceptions of inclusiveness from our school community to establish a baseline and beginning actions for improvement.</a:t>
            </a:r>
          </a:p>
          <a:p>
            <a:endParaRPr lang="en-US" dirty="0"/>
          </a:p>
        </p:txBody>
      </p:sp>
      <p:sp>
        <p:nvSpPr>
          <p:cNvPr id="4" name="Slide Number Placeholder 3"/>
          <p:cNvSpPr>
            <a:spLocks noGrp="1"/>
          </p:cNvSpPr>
          <p:nvPr>
            <p:ph type="sldNum" sz="quarter" idx="5"/>
          </p:nvPr>
        </p:nvSpPr>
        <p:spPr>
          <a:xfrm>
            <a:off x="6200775" y="8530431"/>
            <a:ext cx="427783" cy="458787"/>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C2B90E-D175-4AE2-AA04-154A5FFD49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0546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5/27/2023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5/27/2023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microsoft.com/office/2007/relationships/hdphoto" Target="../media/hdphoto6.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18.png"/><Relationship Id="rId10" Type="http://schemas.microsoft.com/office/2007/relationships/hdphoto" Target="../media/hdphoto9.wdp"/><Relationship Id="rId4" Type="http://schemas.microsoft.com/office/2007/relationships/hdphoto" Target="../media/hdphoto7.wdp"/><Relationship Id="rId9"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sv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5.png"/><Relationship Id="rId12"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7.png"/><Relationship Id="rId5" Type="http://schemas.openxmlformats.org/officeDocument/2006/relationships/image" Target="../media/image3.png"/><Relationship Id="rId15" Type="http://schemas.openxmlformats.org/officeDocument/2006/relationships/image" Target="../media/image9.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6.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FB82E5-9F20-8D66-71C2-34ACAC9046B0}"/>
              </a:ext>
              <a:ext uri="{C183D7F6-B498-43B3-948B-1728B52AA6E4}">
                <adec:decorative xmlns:adec="http://schemas.microsoft.com/office/drawing/2017/decorative" val="1"/>
              </a:ext>
            </a:extLst>
          </p:cNvPr>
          <p:cNvSpPr txBox="1"/>
          <p:nvPr/>
        </p:nvSpPr>
        <p:spPr>
          <a:xfrm>
            <a:off x="0" y="292413"/>
            <a:ext cx="12192000" cy="4299623"/>
          </a:xfrm>
          <a:prstGeom prst="rect">
            <a:avLst/>
          </a:prstGeom>
          <a:solidFill>
            <a:srgbClr val="012369"/>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717AB5C6-92F9-48CF-BEF2-812CC1220FD9}"/>
              </a:ext>
            </a:extLst>
          </p:cNvPr>
          <p:cNvSpPr txBox="1"/>
          <p:nvPr/>
        </p:nvSpPr>
        <p:spPr>
          <a:xfrm>
            <a:off x="458972" y="1775593"/>
            <a:ext cx="11274056" cy="2308324"/>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Professional Learning Series:                   Increasing Literacy Achievement                                             for  All Students</a:t>
            </a:r>
            <a:endParaRPr kumimoji="0" lang="en-US" sz="5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DC16AB68-C84C-4F1E-9338-FB6BC56FF727}"/>
              </a:ext>
            </a:extLst>
          </p:cNvPr>
          <p:cNvSpPr txBox="1"/>
          <p:nvPr/>
        </p:nvSpPr>
        <p:spPr>
          <a:xfrm>
            <a:off x="3291325" y="5007909"/>
            <a:ext cx="4966324" cy="160043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0092B1"/>
                </a:solidFill>
                <a:effectLst/>
                <a:uLnTx/>
                <a:uFillTx/>
                <a:latin typeface="Corbel" panose="020B0503020204020204"/>
                <a:ea typeface="+mn-ea"/>
                <a:cs typeface="Arial" panose="020B0604020202020204" pitchFamily="34" charset="0"/>
              </a:rPr>
              <a:t> </a:t>
            </a:r>
            <a:r>
              <a:rPr kumimoji="0" lang="en-US" sz="72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rPr>
              <a:t>Module 2</a:t>
            </a:r>
            <a:endParaRPr kumimoji="0" lang="en-US" sz="8000" b="1" i="0" u="none" strike="noStrike" kern="1200" cap="none" spc="0" normalizeH="0" baseline="0" noProof="0" dirty="0">
              <a:ln>
                <a:noFill/>
              </a:ln>
              <a:solidFill>
                <a:srgbClr val="012169"/>
              </a:solidFill>
              <a:effectLst/>
              <a:uLnTx/>
              <a:uFillTx/>
              <a:latin typeface="Arial Black" panose="020B0A040201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8" name="TextBox 7">
            <a:extLst>
              <a:ext uri="{FF2B5EF4-FFF2-40B4-BE49-F238E27FC236}">
                <a16:creationId xmlns:a16="http://schemas.microsoft.com/office/drawing/2014/main" id="{44DDC878-4FC2-4AC6-A2E9-58C5AB5D6F6F}"/>
              </a:ext>
            </a:extLst>
          </p:cNvPr>
          <p:cNvSpPr txBox="1"/>
          <p:nvPr/>
        </p:nvSpPr>
        <p:spPr>
          <a:xfrm>
            <a:off x="3460749" y="669301"/>
            <a:ext cx="6273427" cy="523220"/>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Arizona Department of Education</a:t>
            </a:r>
          </a:p>
        </p:txBody>
      </p:sp>
      <p:sp>
        <p:nvSpPr>
          <p:cNvPr id="3" name="Rectangle 2">
            <a:extLst>
              <a:ext uri="{FF2B5EF4-FFF2-40B4-BE49-F238E27FC236}">
                <a16:creationId xmlns:a16="http://schemas.microsoft.com/office/drawing/2014/main" id="{AAF835A6-76FF-4288-A444-BFC5CA3AA0FA}"/>
              </a:ext>
              <a:ext uri="{C183D7F6-B498-43B3-948B-1728B52AA6E4}">
                <adec:decorative xmlns:adec="http://schemas.microsoft.com/office/drawing/2017/decorative" val="1"/>
              </a:ext>
            </a:extLst>
          </p:cNvPr>
          <p:cNvSpPr/>
          <p:nvPr/>
        </p:nvSpPr>
        <p:spPr>
          <a:xfrm>
            <a:off x="0" y="435"/>
            <a:ext cx="12192000" cy="291978"/>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Rectangle 15">
            <a:extLst>
              <a:ext uri="{FF2B5EF4-FFF2-40B4-BE49-F238E27FC236}">
                <a16:creationId xmlns:a16="http://schemas.microsoft.com/office/drawing/2014/main" id="{8AF5DB9D-7B53-4E26-A6E8-96CC77D8D312}"/>
              </a:ext>
              <a:ext uri="{C183D7F6-B498-43B3-948B-1728B52AA6E4}">
                <adec:decorative xmlns:adec="http://schemas.microsoft.com/office/drawing/2017/decorative" val="1"/>
              </a:ext>
            </a:extLst>
          </p:cNvPr>
          <p:cNvSpPr/>
          <p:nvPr/>
        </p:nvSpPr>
        <p:spPr>
          <a:xfrm>
            <a:off x="0" y="4592036"/>
            <a:ext cx="12192000" cy="110082"/>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Rectangle 16">
            <a:extLst>
              <a:ext uri="{FF2B5EF4-FFF2-40B4-BE49-F238E27FC236}">
                <a16:creationId xmlns:a16="http://schemas.microsoft.com/office/drawing/2014/main" id="{E1338E75-8B1A-48A9-8487-1D147E8066B9}"/>
              </a:ext>
              <a:ext uri="{C183D7F6-B498-43B3-948B-1728B52AA6E4}">
                <adec:decorative xmlns:adec="http://schemas.microsoft.com/office/drawing/2017/decorative" val="1"/>
              </a:ext>
            </a:extLst>
          </p:cNvPr>
          <p:cNvSpPr/>
          <p:nvPr/>
        </p:nvSpPr>
        <p:spPr>
          <a:xfrm>
            <a:off x="0" y="6580305"/>
            <a:ext cx="12192000" cy="319443"/>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itle 3" hidden="1">
            <a:extLst>
              <a:ext uri="{FF2B5EF4-FFF2-40B4-BE49-F238E27FC236}">
                <a16:creationId xmlns:a16="http://schemas.microsoft.com/office/drawing/2014/main" id="{B47C4DBC-6C18-CB26-17EB-895EF8276B06}"/>
              </a:ext>
            </a:extLst>
          </p:cNvPr>
          <p:cNvSpPr>
            <a:spLocks noGrp="1"/>
          </p:cNvSpPr>
          <p:nvPr>
            <p:ph type="title" idx="4294967295"/>
          </p:nvPr>
        </p:nvSpPr>
        <p:spPr/>
        <p:txBody>
          <a:bodyPr/>
          <a:lstStyle/>
          <a:p>
            <a:r>
              <a:rPr lang="en-US"/>
              <a:t>Module 2</a:t>
            </a:r>
            <a:endParaRPr lang="en-US" dirty="0"/>
          </a:p>
        </p:txBody>
      </p:sp>
      <p:pic>
        <p:nvPicPr>
          <p:cNvPr id="5" name="Picture 4" descr="A picture containing text, emblem, logo, trademark&#10;&#10;Description automatically generated">
            <a:extLst>
              <a:ext uri="{FF2B5EF4-FFF2-40B4-BE49-F238E27FC236}">
                <a16:creationId xmlns:a16="http://schemas.microsoft.com/office/drawing/2014/main" id="{C542FC96-A506-F70D-78FC-566D757BB8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7743" y="459408"/>
            <a:ext cx="943006" cy="943006"/>
          </a:xfrm>
          <a:prstGeom prst="rect">
            <a:avLst/>
          </a:prstGeom>
        </p:spPr>
      </p:pic>
    </p:spTree>
    <p:extLst>
      <p:ext uri="{BB962C8B-B14F-4D97-AF65-F5344CB8AC3E}">
        <p14:creationId xmlns:p14="http://schemas.microsoft.com/office/powerpoint/2010/main" val="1129619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EC463D38-2A51-45BD-99AD-9460E6B9AE60}"/>
              </a:ext>
              <a:ext uri="{C183D7F6-B498-43B3-948B-1728B52AA6E4}">
                <adec:decorative xmlns:adec="http://schemas.microsoft.com/office/drawing/2017/decorative" val="1"/>
              </a:ext>
            </a:extLst>
          </p:cNvPr>
          <p:cNvSpPr/>
          <p:nvPr/>
        </p:nvSpPr>
        <p:spPr>
          <a:xfrm>
            <a:off x="8318619" y="1600846"/>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lowchart: Connector 14">
            <a:extLst>
              <a:ext uri="{FF2B5EF4-FFF2-40B4-BE49-F238E27FC236}">
                <a16:creationId xmlns:a16="http://schemas.microsoft.com/office/drawing/2014/main" id="{23FF14C7-D5DD-481D-8C77-0FF31BD63610}"/>
              </a:ext>
              <a:ext uri="{C183D7F6-B498-43B3-948B-1728B52AA6E4}">
                <adec:decorative xmlns:adec="http://schemas.microsoft.com/office/drawing/2017/decorative" val="1"/>
              </a:ext>
            </a:extLst>
          </p:cNvPr>
          <p:cNvSpPr/>
          <p:nvPr/>
        </p:nvSpPr>
        <p:spPr>
          <a:xfrm>
            <a:off x="4513382" y="1239238"/>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7D92DD78-ACBC-46D5-84CB-BB19BDEB2C00}"/>
              </a:ext>
              <a:ext uri="{C183D7F6-B498-43B3-948B-1728B52AA6E4}">
                <adec:decorative xmlns:adec="http://schemas.microsoft.com/office/drawing/2017/decorative" val="1"/>
              </a:ext>
            </a:extLst>
          </p:cNvPr>
          <p:cNvSpPr txBox="1"/>
          <p:nvPr/>
        </p:nvSpPr>
        <p:spPr>
          <a:xfrm>
            <a:off x="-1" y="4541598"/>
            <a:ext cx="11707367" cy="1896512"/>
          </a:xfrm>
          <a:prstGeom prst="rect">
            <a:avLst/>
          </a:prstGeom>
          <a:solidFill>
            <a:srgbClr val="012169"/>
          </a:solidFill>
          <a:ln>
            <a:noFill/>
          </a:ln>
        </p:spPr>
        <p:txBody>
          <a:bodyPr wrap="square" rtlCol="0">
            <a:spAutoFit/>
          </a:bodyPr>
          <a:lstStyle/>
          <a:p>
            <a:pPr algn="l"/>
            <a:endParaRPr lang="en-US" dirty="0"/>
          </a:p>
        </p:txBody>
      </p:sp>
      <p:sp>
        <p:nvSpPr>
          <p:cNvPr id="6" name="Flowchart: Connector 5">
            <a:extLst>
              <a:ext uri="{FF2B5EF4-FFF2-40B4-BE49-F238E27FC236}">
                <a16:creationId xmlns:a16="http://schemas.microsoft.com/office/drawing/2014/main" id="{48DE844F-3EB8-4FF8-AC98-EEBD5120A8F1}"/>
              </a:ext>
              <a:ext uri="{C183D7F6-B498-43B3-948B-1728B52AA6E4}">
                <adec:decorative xmlns:adec="http://schemas.microsoft.com/office/drawing/2017/decorative" val="1"/>
              </a:ext>
            </a:extLst>
          </p:cNvPr>
          <p:cNvSpPr/>
          <p:nvPr/>
        </p:nvSpPr>
        <p:spPr>
          <a:xfrm>
            <a:off x="708144" y="1608173"/>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Graphic 31">
            <a:extLst>
              <a:ext uri="{FF2B5EF4-FFF2-40B4-BE49-F238E27FC236}">
                <a16:creationId xmlns:a16="http://schemas.microsoft.com/office/drawing/2014/main" id="{6F592E6D-0494-4366-8430-5F06075EE91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61497" y="2209888"/>
            <a:ext cx="2293493" cy="1440734"/>
          </a:xfrm>
          <a:prstGeom prst="rect">
            <a:avLst/>
          </a:prstGeom>
          <a:ln>
            <a:noFill/>
          </a:ln>
          <a:extLst>
            <a:ext uri="{53640926-AAD7-44D8-BBD7-CCE9431645EC}">
              <a14:shadowObscured xmlns:a14="http://schemas.microsoft.com/office/drawing/2010/main"/>
            </a:ext>
          </a:extLst>
        </p:spPr>
      </p:pic>
      <p:pic>
        <p:nvPicPr>
          <p:cNvPr id="12" name="Graphic 31">
            <a:extLst>
              <a:ext uri="{FF2B5EF4-FFF2-40B4-BE49-F238E27FC236}">
                <a16:creationId xmlns:a16="http://schemas.microsoft.com/office/drawing/2014/main" id="{725A698A-8944-4018-99F1-1AF081C166E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4666735" y="1837633"/>
            <a:ext cx="2293493" cy="1440734"/>
          </a:xfrm>
          <a:prstGeom prst="rect">
            <a:avLst/>
          </a:prstGeom>
          <a:ln>
            <a:noFill/>
          </a:ln>
          <a:extLst>
            <a:ext uri="{53640926-AAD7-44D8-BBD7-CCE9431645EC}">
              <a14:shadowObscured xmlns:a14="http://schemas.microsoft.com/office/drawing/2010/main"/>
            </a:ext>
          </a:extLst>
        </p:spPr>
      </p:pic>
      <p:pic>
        <p:nvPicPr>
          <p:cNvPr id="13" name="Graphic 31">
            <a:extLst>
              <a:ext uri="{FF2B5EF4-FFF2-40B4-BE49-F238E27FC236}">
                <a16:creationId xmlns:a16="http://schemas.microsoft.com/office/drawing/2014/main" id="{398E2944-3352-4DDD-8183-0A3D83F3A96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471972" y="2209888"/>
            <a:ext cx="2293493" cy="144073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BE4D5AA0-D1DD-4BE0-180C-29BBDC7D12C3}"/>
              </a:ext>
              <a:ext uri="{C183D7F6-B498-43B3-948B-1728B52AA6E4}">
                <adec:decorative xmlns:adec="http://schemas.microsoft.com/office/drawing/2017/decorative" val="1"/>
              </a:ext>
            </a:extLst>
          </p:cNvPr>
          <p:cNvSpPr txBox="1"/>
          <p:nvPr/>
        </p:nvSpPr>
        <p:spPr>
          <a:xfrm>
            <a:off x="0" y="272767"/>
            <a:ext cx="11707367" cy="531516"/>
          </a:xfrm>
          <a:prstGeom prst="rect">
            <a:avLst/>
          </a:prstGeom>
          <a:solidFill>
            <a:srgbClr val="BF0D3E"/>
          </a:solidFill>
          <a:ln>
            <a:noFill/>
          </a:ln>
        </p:spPr>
        <p:txBody>
          <a:bodyPr wrap="square" rtlCol="0">
            <a:spAutoFit/>
          </a:bodyPr>
          <a:lstStyle/>
          <a:p>
            <a:pPr algn="l"/>
            <a:endParaRPr lang="en-US" dirty="0"/>
          </a:p>
        </p:txBody>
      </p:sp>
      <p:sp>
        <p:nvSpPr>
          <p:cNvPr id="7" name="Rectangle 6">
            <a:extLst>
              <a:ext uri="{FF2B5EF4-FFF2-40B4-BE49-F238E27FC236}">
                <a16:creationId xmlns:a16="http://schemas.microsoft.com/office/drawing/2014/main" id="{D6929452-6A3D-6D40-49C7-0E5285367132}"/>
              </a:ext>
              <a:ext uri="{C183D7F6-B498-43B3-948B-1728B52AA6E4}">
                <adec:decorative xmlns:adec="http://schemas.microsoft.com/office/drawing/2017/decorative" val="1"/>
              </a:ext>
            </a:extLst>
          </p:cNvPr>
          <p:cNvSpPr/>
          <p:nvPr/>
        </p:nvSpPr>
        <p:spPr>
          <a:xfrm>
            <a:off x="0" y="4454512"/>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71223FB-AD88-0CA4-7A5D-038CC7EB770B}"/>
              </a:ext>
            </a:extLst>
          </p:cNvPr>
          <p:cNvSpPr txBox="1"/>
          <p:nvPr/>
        </p:nvSpPr>
        <p:spPr>
          <a:xfrm>
            <a:off x="2169571" y="4868052"/>
            <a:ext cx="7852857" cy="146712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rPr>
              <a:t>Team Norms</a:t>
            </a:r>
          </a:p>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rPr>
              <a:t>Individual Skills</a:t>
            </a:r>
          </a:p>
        </p:txBody>
      </p:sp>
      <p:sp>
        <p:nvSpPr>
          <p:cNvPr id="2" name="Title 1" hidden="1">
            <a:extLst>
              <a:ext uri="{FF2B5EF4-FFF2-40B4-BE49-F238E27FC236}">
                <a16:creationId xmlns:a16="http://schemas.microsoft.com/office/drawing/2014/main" id="{7DFFF568-2948-B6EE-7DC9-AC633F94C9EF}"/>
              </a:ext>
            </a:extLst>
          </p:cNvPr>
          <p:cNvSpPr>
            <a:spLocks noGrp="1"/>
          </p:cNvSpPr>
          <p:nvPr>
            <p:ph type="title" idx="4294967295"/>
          </p:nvPr>
        </p:nvSpPr>
        <p:spPr/>
        <p:txBody>
          <a:bodyPr/>
          <a:lstStyle/>
          <a:p>
            <a:r>
              <a:rPr lang="en-US" dirty="0"/>
              <a:t>Team Norms</a:t>
            </a:r>
          </a:p>
        </p:txBody>
      </p:sp>
    </p:spTree>
    <p:extLst>
      <p:ext uri="{BB962C8B-B14F-4D97-AF65-F5344CB8AC3E}">
        <p14:creationId xmlns:p14="http://schemas.microsoft.com/office/powerpoint/2010/main" val="4160594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lowchart: Connector 15">
            <a:extLst>
              <a:ext uri="{FF2B5EF4-FFF2-40B4-BE49-F238E27FC236}">
                <a16:creationId xmlns:a16="http://schemas.microsoft.com/office/drawing/2014/main" id="{EC463D38-2A51-45BD-99AD-9460E6B9AE60}"/>
              </a:ext>
              <a:ext uri="{C183D7F6-B498-43B3-948B-1728B52AA6E4}">
                <adec:decorative xmlns:adec="http://schemas.microsoft.com/office/drawing/2017/decorative" val="1"/>
              </a:ext>
            </a:extLst>
          </p:cNvPr>
          <p:cNvSpPr/>
          <p:nvPr/>
        </p:nvSpPr>
        <p:spPr>
          <a:xfrm>
            <a:off x="8318619" y="1600846"/>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Flowchart: Connector 14">
            <a:extLst>
              <a:ext uri="{FF2B5EF4-FFF2-40B4-BE49-F238E27FC236}">
                <a16:creationId xmlns:a16="http://schemas.microsoft.com/office/drawing/2014/main" id="{23FF14C7-D5DD-481D-8C77-0FF31BD63610}"/>
              </a:ext>
              <a:ext uri="{C183D7F6-B498-43B3-948B-1728B52AA6E4}">
                <adec:decorative xmlns:adec="http://schemas.microsoft.com/office/drawing/2017/decorative" val="1"/>
              </a:ext>
            </a:extLst>
          </p:cNvPr>
          <p:cNvSpPr/>
          <p:nvPr/>
        </p:nvSpPr>
        <p:spPr>
          <a:xfrm>
            <a:off x="4513382" y="1239238"/>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7D92DD78-ACBC-46D5-84CB-BB19BDEB2C00}"/>
              </a:ext>
              <a:ext uri="{C183D7F6-B498-43B3-948B-1728B52AA6E4}">
                <adec:decorative xmlns:adec="http://schemas.microsoft.com/office/drawing/2017/decorative" val="1"/>
              </a:ext>
            </a:extLst>
          </p:cNvPr>
          <p:cNvSpPr txBox="1"/>
          <p:nvPr/>
        </p:nvSpPr>
        <p:spPr>
          <a:xfrm>
            <a:off x="-1" y="4541598"/>
            <a:ext cx="11707367" cy="1896512"/>
          </a:xfrm>
          <a:prstGeom prst="rect">
            <a:avLst/>
          </a:prstGeom>
          <a:solidFill>
            <a:srgbClr val="012169"/>
          </a:solidFill>
          <a:ln>
            <a:noFill/>
          </a:ln>
        </p:spPr>
        <p:txBody>
          <a:bodyPr wrap="square" rtlCol="0">
            <a:spAutoFit/>
          </a:bodyPr>
          <a:lstStyle/>
          <a:p>
            <a:pPr algn="l"/>
            <a:endParaRPr lang="en-US" dirty="0"/>
          </a:p>
        </p:txBody>
      </p:sp>
      <p:sp>
        <p:nvSpPr>
          <p:cNvPr id="6" name="Flowchart: Connector 5">
            <a:extLst>
              <a:ext uri="{FF2B5EF4-FFF2-40B4-BE49-F238E27FC236}">
                <a16:creationId xmlns:a16="http://schemas.microsoft.com/office/drawing/2014/main" id="{48DE844F-3EB8-4FF8-AC98-EEBD5120A8F1}"/>
              </a:ext>
              <a:ext uri="{C183D7F6-B498-43B3-948B-1728B52AA6E4}">
                <adec:decorative xmlns:adec="http://schemas.microsoft.com/office/drawing/2017/decorative" val="1"/>
              </a:ext>
            </a:extLst>
          </p:cNvPr>
          <p:cNvSpPr/>
          <p:nvPr/>
        </p:nvSpPr>
        <p:spPr>
          <a:xfrm>
            <a:off x="708144" y="1608173"/>
            <a:ext cx="2600200" cy="2492058"/>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Graphic 31">
            <a:extLst>
              <a:ext uri="{FF2B5EF4-FFF2-40B4-BE49-F238E27FC236}">
                <a16:creationId xmlns:a16="http://schemas.microsoft.com/office/drawing/2014/main" id="{6F592E6D-0494-4366-8430-5F06075EE91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61497" y="2209888"/>
            <a:ext cx="2293493" cy="1440734"/>
          </a:xfrm>
          <a:prstGeom prst="rect">
            <a:avLst/>
          </a:prstGeom>
          <a:ln>
            <a:noFill/>
          </a:ln>
          <a:extLst>
            <a:ext uri="{53640926-AAD7-44D8-BBD7-CCE9431645EC}">
              <a14:shadowObscured xmlns:a14="http://schemas.microsoft.com/office/drawing/2010/main"/>
            </a:ext>
          </a:extLst>
        </p:spPr>
      </p:pic>
      <p:pic>
        <p:nvPicPr>
          <p:cNvPr id="12" name="Graphic 31">
            <a:extLst>
              <a:ext uri="{FF2B5EF4-FFF2-40B4-BE49-F238E27FC236}">
                <a16:creationId xmlns:a16="http://schemas.microsoft.com/office/drawing/2014/main" id="{725A698A-8944-4018-99F1-1AF081C166EC}"/>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4666735" y="1837633"/>
            <a:ext cx="2293493" cy="1440734"/>
          </a:xfrm>
          <a:prstGeom prst="rect">
            <a:avLst/>
          </a:prstGeom>
          <a:ln>
            <a:noFill/>
          </a:ln>
          <a:extLst>
            <a:ext uri="{53640926-AAD7-44D8-BBD7-CCE9431645EC}">
              <a14:shadowObscured xmlns:a14="http://schemas.microsoft.com/office/drawing/2010/main"/>
            </a:ext>
          </a:extLst>
        </p:spPr>
      </p:pic>
      <p:pic>
        <p:nvPicPr>
          <p:cNvPr id="13" name="Graphic 31">
            <a:extLst>
              <a:ext uri="{FF2B5EF4-FFF2-40B4-BE49-F238E27FC236}">
                <a16:creationId xmlns:a16="http://schemas.microsoft.com/office/drawing/2014/main" id="{398E2944-3352-4DDD-8183-0A3D83F3A96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47221" b="-1"/>
          <a:stretch/>
        </p:blipFill>
        <p:spPr bwMode="auto">
          <a:xfrm>
            <a:off x="8471972" y="2209888"/>
            <a:ext cx="2293493" cy="1440734"/>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BE4D5AA0-D1DD-4BE0-180C-29BBDC7D12C3}"/>
              </a:ext>
              <a:ext uri="{C183D7F6-B498-43B3-948B-1728B52AA6E4}">
                <adec:decorative xmlns:adec="http://schemas.microsoft.com/office/drawing/2017/decorative" val="1"/>
              </a:ext>
            </a:extLst>
          </p:cNvPr>
          <p:cNvSpPr txBox="1"/>
          <p:nvPr/>
        </p:nvSpPr>
        <p:spPr>
          <a:xfrm>
            <a:off x="0" y="272767"/>
            <a:ext cx="11707367" cy="531516"/>
          </a:xfrm>
          <a:prstGeom prst="rect">
            <a:avLst/>
          </a:prstGeom>
          <a:solidFill>
            <a:srgbClr val="BF0D3E"/>
          </a:solidFill>
          <a:ln>
            <a:noFill/>
          </a:ln>
        </p:spPr>
        <p:txBody>
          <a:bodyPr wrap="square" rtlCol="0">
            <a:spAutoFit/>
          </a:bodyPr>
          <a:lstStyle/>
          <a:p>
            <a:pPr algn="l"/>
            <a:endParaRPr lang="en-US" dirty="0"/>
          </a:p>
        </p:txBody>
      </p:sp>
      <p:sp>
        <p:nvSpPr>
          <p:cNvPr id="7" name="Rectangle 6">
            <a:extLst>
              <a:ext uri="{FF2B5EF4-FFF2-40B4-BE49-F238E27FC236}">
                <a16:creationId xmlns:a16="http://schemas.microsoft.com/office/drawing/2014/main" id="{D6929452-6A3D-6D40-49C7-0E5285367132}"/>
              </a:ext>
              <a:ext uri="{C183D7F6-B498-43B3-948B-1728B52AA6E4}">
                <adec:decorative xmlns:adec="http://schemas.microsoft.com/office/drawing/2017/decorative" val="1"/>
              </a:ext>
            </a:extLst>
          </p:cNvPr>
          <p:cNvSpPr/>
          <p:nvPr/>
        </p:nvSpPr>
        <p:spPr>
          <a:xfrm>
            <a:off x="0" y="4454512"/>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71223FB-AD88-0CA4-7A5D-038CC7EB770B}"/>
              </a:ext>
            </a:extLst>
          </p:cNvPr>
          <p:cNvSpPr txBox="1"/>
          <p:nvPr/>
        </p:nvSpPr>
        <p:spPr>
          <a:xfrm>
            <a:off x="2169571" y="4868052"/>
            <a:ext cx="7852857" cy="146712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rPr>
              <a:t>Team S</a:t>
            </a:r>
            <a:r>
              <a:rPr lang="en-US" sz="5400" b="1" spc="-100" dirty="0" err="1">
                <a:ln w="38100">
                  <a:noFill/>
                </a:ln>
                <a:solidFill>
                  <a:srgbClr val="FFFFFF"/>
                </a:solidFill>
                <a:latin typeface="Arial" panose="020B0604020202020204" pitchFamily="34" charset="0"/>
                <a:cs typeface="Arial" panose="020B0604020202020204" pitchFamily="34" charset="0"/>
              </a:rPr>
              <a:t>tructure</a:t>
            </a:r>
            <a:r>
              <a:rPr lang="en-US" sz="5400" b="1" spc="-100" dirty="0">
                <a:ln w="38100">
                  <a:noFill/>
                </a:ln>
                <a:solidFill>
                  <a:srgbClr val="FFFFFF"/>
                </a:solidFill>
                <a:latin typeface="Arial" panose="020B0604020202020204" pitchFamily="34" charset="0"/>
                <a:cs typeface="Arial" panose="020B0604020202020204" pitchFamily="34" charset="0"/>
              </a:rPr>
              <a:t> </a:t>
            </a:r>
            <a:endParaRPr kumimoji="0" lang="en-US" sz="54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ct val="0"/>
              </a:spcBef>
              <a:spcAft>
                <a:spcPts val="600"/>
              </a:spcAft>
              <a:buClrTx/>
              <a:buSzTx/>
              <a:buFontTx/>
              <a:buNone/>
              <a:tabLst/>
              <a:defRPr/>
            </a:pPr>
            <a:r>
              <a:rPr lang="en-US" sz="5400" b="1" spc="-100" dirty="0">
                <a:ln w="38100">
                  <a:noFill/>
                </a:ln>
                <a:solidFill>
                  <a:srgbClr val="FFFFFF"/>
                </a:solidFill>
                <a:latin typeface="Arial" panose="020B0604020202020204" pitchFamily="34" charset="0"/>
                <a:cs typeface="Arial" panose="020B0604020202020204" pitchFamily="34" charset="0"/>
              </a:rPr>
              <a:t>Team Survey</a:t>
            </a:r>
            <a:endParaRPr kumimoji="0" lang="en-US" sz="5400" b="1" i="0" u="none" strike="noStrike" kern="1200" cap="none" spc="-100" normalizeH="0" baseline="0" noProof="0" dirty="0">
              <a:ln w="38100">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2" name="Title 1" hidden="1">
            <a:extLst>
              <a:ext uri="{FF2B5EF4-FFF2-40B4-BE49-F238E27FC236}">
                <a16:creationId xmlns:a16="http://schemas.microsoft.com/office/drawing/2014/main" id="{7DFFF568-2948-B6EE-7DC9-AC633F94C9EF}"/>
              </a:ext>
            </a:extLst>
          </p:cNvPr>
          <p:cNvSpPr>
            <a:spLocks noGrp="1"/>
          </p:cNvSpPr>
          <p:nvPr>
            <p:ph type="title" idx="4294967295"/>
          </p:nvPr>
        </p:nvSpPr>
        <p:spPr/>
        <p:txBody>
          <a:bodyPr/>
          <a:lstStyle/>
          <a:p>
            <a:r>
              <a:rPr lang="en-US" dirty="0"/>
              <a:t>Team</a:t>
            </a:r>
            <a:r>
              <a:rPr lang="en-US" baseline="0" dirty="0"/>
              <a:t> Structure</a:t>
            </a:r>
            <a:endParaRPr lang="en-US" dirty="0"/>
          </a:p>
        </p:txBody>
      </p:sp>
    </p:spTree>
    <p:extLst>
      <p:ext uri="{BB962C8B-B14F-4D97-AF65-F5344CB8AC3E}">
        <p14:creationId xmlns:p14="http://schemas.microsoft.com/office/powerpoint/2010/main" val="1725534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2D27F8-A46C-6AB8-4BE7-E76F6414B29C}"/>
              </a:ext>
              <a:ext uri="{C183D7F6-B498-43B3-948B-1728B52AA6E4}">
                <adec:decorative xmlns:adec="http://schemas.microsoft.com/office/drawing/2017/decorative" val="1"/>
              </a:ext>
            </a:extLst>
          </p:cNvPr>
          <p:cNvSpPr txBox="1"/>
          <p:nvPr/>
        </p:nvSpPr>
        <p:spPr>
          <a:xfrm>
            <a:off x="581025" y="501650"/>
            <a:ext cx="11029950" cy="5854700"/>
          </a:xfrm>
          <a:prstGeom prst="rect">
            <a:avLst/>
          </a:prstGeom>
          <a:solidFill>
            <a:schemeClr val="bg1"/>
          </a:solidFill>
          <a:ln w="57150">
            <a:solidFill>
              <a:srgbClr val="FCAF17"/>
            </a:solidFill>
          </a:ln>
        </p:spPr>
        <p:txBody>
          <a:bodyPr wrap="square" rtlCol="0">
            <a:spAutoFit/>
          </a:bodyPr>
          <a:lstStyle/>
          <a:p>
            <a:pPr algn="l"/>
            <a:endParaRPr lang="en-US" dirty="0"/>
          </a:p>
        </p:txBody>
      </p:sp>
      <p:pic>
        <p:nvPicPr>
          <p:cNvPr id="4" name="Picture 3" descr="&quot;&quot;">
            <a:extLst>
              <a:ext uri="{FF2B5EF4-FFF2-40B4-BE49-F238E27FC236}">
                <a16:creationId xmlns:a16="http://schemas.microsoft.com/office/drawing/2014/main" id="{8372C583-2603-4E4C-B851-71E3E2EB4592}"/>
              </a:ext>
            </a:extLst>
          </p:cNvPr>
          <p:cNvPicPr/>
          <p:nvPr/>
        </p:nvPicPr>
        <p:blipFill>
          <a:blip r:embed="rId3">
            <a:duotone>
              <a:srgbClr val="4472C4">
                <a:shade val="45000"/>
                <a:satMod val="135000"/>
              </a:srgbClr>
              <a:prstClr val="white"/>
            </a:duotone>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571750" y="1266666"/>
            <a:ext cx="7048500" cy="4324668"/>
          </a:xfrm>
          <a:prstGeom prst="rect">
            <a:avLst/>
          </a:prstGeom>
          <a:noFill/>
        </p:spPr>
      </p:pic>
      <p:sp>
        <p:nvSpPr>
          <p:cNvPr id="5" name="Text Box 3">
            <a:extLst>
              <a:ext uri="{FF2B5EF4-FFF2-40B4-BE49-F238E27FC236}">
                <a16:creationId xmlns:a16="http://schemas.microsoft.com/office/drawing/2014/main" id="{439D521D-BDD8-BB87-DFBC-ACD2AEF7B194}"/>
              </a:ext>
            </a:extLst>
          </p:cNvPr>
          <p:cNvSpPr txBox="1"/>
          <p:nvPr/>
        </p:nvSpPr>
        <p:spPr>
          <a:xfrm>
            <a:off x="2891413" y="693070"/>
            <a:ext cx="5004775" cy="71238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Arial" panose="020B0604020202020204" pitchFamily="34" charset="0"/>
              </a:rPr>
              <a:t>Strategic Instruction</a:t>
            </a:r>
          </a:p>
        </p:txBody>
      </p:sp>
      <p:sp>
        <p:nvSpPr>
          <p:cNvPr id="6" name="Text Box 3">
            <a:extLst>
              <a:ext uri="{FF2B5EF4-FFF2-40B4-BE49-F238E27FC236}">
                <a16:creationId xmlns:a16="http://schemas.microsoft.com/office/drawing/2014/main" id="{BF877A7A-A9E4-BBB7-C2E6-C00ABD6895F2}"/>
              </a:ext>
            </a:extLst>
          </p:cNvPr>
          <p:cNvSpPr txBox="1"/>
          <p:nvPr/>
        </p:nvSpPr>
        <p:spPr>
          <a:xfrm>
            <a:off x="901701" y="3466584"/>
            <a:ext cx="4492100" cy="927913"/>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Arial" panose="020B0604020202020204" pitchFamily="34" charset="0"/>
              </a:rPr>
              <a:t>High Expectations</a:t>
            </a:r>
          </a:p>
        </p:txBody>
      </p:sp>
      <p:sp>
        <p:nvSpPr>
          <p:cNvPr id="7" name="Text Box 3">
            <a:extLst>
              <a:ext uri="{FF2B5EF4-FFF2-40B4-BE49-F238E27FC236}">
                <a16:creationId xmlns:a16="http://schemas.microsoft.com/office/drawing/2014/main" id="{D7217296-5E51-C8C3-6880-1A500681BA70}"/>
              </a:ext>
            </a:extLst>
          </p:cNvPr>
          <p:cNvSpPr txBox="1"/>
          <p:nvPr/>
        </p:nvSpPr>
        <p:spPr>
          <a:xfrm>
            <a:off x="3204848" y="5533135"/>
            <a:ext cx="4837829" cy="63179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Arial" panose="020B0604020202020204" pitchFamily="34" charset="0"/>
              </a:rPr>
              <a:t>Increased Achievement</a:t>
            </a:r>
          </a:p>
        </p:txBody>
      </p:sp>
      <p:sp>
        <p:nvSpPr>
          <p:cNvPr id="8" name="Text Box 3">
            <a:extLst>
              <a:ext uri="{FF2B5EF4-FFF2-40B4-BE49-F238E27FC236}">
                <a16:creationId xmlns:a16="http://schemas.microsoft.com/office/drawing/2014/main" id="{DE694214-88CA-8EE5-ED07-9C114FCD72F8}"/>
              </a:ext>
            </a:extLst>
          </p:cNvPr>
          <p:cNvSpPr txBox="1"/>
          <p:nvPr/>
        </p:nvSpPr>
        <p:spPr>
          <a:xfrm>
            <a:off x="6879265" y="2758064"/>
            <a:ext cx="4622926" cy="708520"/>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srgbClr val="1A616F"/>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32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Arial" panose="020B0604020202020204" pitchFamily="34" charset="0"/>
              </a:rPr>
              <a:t>Inclusive Classrooms</a:t>
            </a:r>
            <a:endPar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3" name="Title 2" hidden="1">
            <a:extLst>
              <a:ext uri="{FF2B5EF4-FFF2-40B4-BE49-F238E27FC236}">
                <a16:creationId xmlns:a16="http://schemas.microsoft.com/office/drawing/2014/main" id="{2A39F1B4-4728-FB0F-0D64-CAC05E4F1A9E}"/>
              </a:ext>
            </a:extLst>
          </p:cNvPr>
          <p:cNvSpPr>
            <a:spLocks noGrp="1"/>
          </p:cNvSpPr>
          <p:nvPr>
            <p:ph type="title" idx="4294967295"/>
          </p:nvPr>
        </p:nvSpPr>
        <p:spPr/>
        <p:txBody>
          <a:bodyPr/>
          <a:lstStyle/>
          <a:p>
            <a:r>
              <a:rPr lang="en-US" dirty="0"/>
              <a:t>Summary of Evidence</a:t>
            </a:r>
          </a:p>
        </p:txBody>
      </p:sp>
    </p:spTree>
    <p:extLst>
      <p:ext uri="{BB962C8B-B14F-4D97-AF65-F5344CB8AC3E}">
        <p14:creationId xmlns:p14="http://schemas.microsoft.com/office/powerpoint/2010/main" val="2016148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99F4FDFA-DCC8-4495-A0B3-2CECF2FD2ECA}"/>
              </a:ext>
            </a:extLst>
          </p:cNvPr>
          <p:cNvSpPr txBox="1"/>
          <p:nvPr/>
        </p:nvSpPr>
        <p:spPr>
          <a:xfrm>
            <a:off x="1616148" y="430214"/>
            <a:ext cx="8888819" cy="5995986"/>
          </a:xfrm>
          <a:prstGeom prst="rect">
            <a:avLst/>
          </a:prstGeom>
          <a:solidFill>
            <a:schemeClr val="bg1"/>
          </a:solidFill>
          <a:ln w="187325">
            <a:solidFill>
              <a:srgbClr val="BF0D3E"/>
            </a:solidFill>
          </a:ln>
        </p:spPr>
        <p:txBody>
          <a:bodyPr wrap="square" rtlCol="0">
            <a:spAutoFit/>
          </a:bodyPr>
          <a:lstStyle/>
          <a:p>
            <a:pPr algn="l"/>
            <a:endParaRPr lang="en-US" dirty="0"/>
          </a:p>
        </p:txBody>
      </p:sp>
      <p:sp>
        <p:nvSpPr>
          <p:cNvPr id="11" name="Rectangle: Rounded Corners 10" descr="&quot;&quot;">
            <a:extLst>
              <a:ext uri="{FF2B5EF4-FFF2-40B4-BE49-F238E27FC236}">
                <a16:creationId xmlns:a16="http://schemas.microsoft.com/office/drawing/2014/main" id="{558533DE-38D5-4AC1-BDC8-BCCCDA0D7D50}"/>
              </a:ext>
            </a:extLst>
          </p:cNvPr>
          <p:cNvSpPr/>
          <p:nvPr/>
        </p:nvSpPr>
        <p:spPr>
          <a:xfrm>
            <a:off x="2396756" y="1095472"/>
            <a:ext cx="2106576" cy="4665469"/>
          </a:xfrm>
          <a:prstGeom prst="roundRect">
            <a:avLst/>
          </a:prstGeom>
          <a:solidFill>
            <a:srgbClr val="41598F"/>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Rounded Corners 11" descr="&quot;&quot;">
            <a:extLst>
              <a:ext uri="{FF2B5EF4-FFF2-40B4-BE49-F238E27FC236}">
                <a16:creationId xmlns:a16="http://schemas.microsoft.com/office/drawing/2014/main" id="{553C209E-34C6-45D8-94CA-E9865F174751}"/>
              </a:ext>
            </a:extLst>
          </p:cNvPr>
          <p:cNvSpPr/>
          <p:nvPr/>
        </p:nvSpPr>
        <p:spPr>
          <a:xfrm>
            <a:off x="5042712" y="1095472"/>
            <a:ext cx="2106576" cy="4665469"/>
          </a:xfrm>
          <a:prstGeom prst="roundRect">
            <a:avLst/>
          </a:prstGeom>
          <a:solidFill>
            <a:srgbClr val="41598F"/>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Rounded Corners 12" descr="&quot;&quot;">
            <a:extLst>
              <a:ext uri="{FF2B5EF4-FFF2-40B4-BE49-F238E27FC236}">
                <a16:creationId xmlns:a16="http://schemas.microsoft.com/office/drawing/2014/main" id="{10E4BD27-F45C-4288-9C5A-7350726D8397}"/>
              </a:ext>
            </a:extLst>
          </p:cNvPr>
          <p:cNvSpPr/>
          <p:nvPr/>
        </p:nvSpPr>
        <p:spPr>
          <a:xfrm>
            <a:off x="7691104" y="1095472"/>
            <a:ext cx="2106576" cy="4665469"/>
          </a:xfrm>
          <a:prstGeom prst="roundRect">
            <a:avLst/>
          </a:prstGeom>
          <a:solidFill>
            <a:srgbClr val="41598F"/>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descr="Intentional collaboration between gneral education teachers, content area teachers and special education teachers" title="Intentional collaboration">
            <a:extLst>
              <a:ext uri="{FF2B5EF4-FFF2-40B4-BE49-F238E27FC236}">
                <a16:creationId xmlns:a16="http://schemas.microsoft.com/office/drawing/2014/main" id="{D8EBB07C-3D40-41BC-89C3-6F2E2F86509B}"/>
              </a:ext>
            </a:extLst>
          </p:cNvPr>
          <p:cNvSpPr/>
          <p:nvPr/>
        </p:nvSpPr>
        <p:spPr>
          <a:xfrm>
            <a:off x="3113567" y="1653782"/>
            <a:ext cx="5964865" cy="3540642"/>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descr="General Education Teachers">
            <a:extLst>
              <a:ext uri="{FF2B5EF4-FFF2-40B4-BE49-F238E27FC236}">
                <a16:creationId xmlns:a16="http://schemas.microsoft.com/office/drawing/2014/main" id="{6F63C9FE-1953-490B-80C7-F86C996AAC3A}"/>
              </a:ext>
            </a:extLst>
          </p:cNvPr>
          <p:cNvSpPr/>
          <p:nvPr/>
        </p:nvSpPr>
        <p:spPr>
          <a:xfrm>
            <a:off x="2521522" y="2541445"/>
            <a:ext cx="1857044" cy="1839816"/>
          </a:xfrm>
          <a:prstGeom prst="flowChartConnector">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descr="Special Education Teachers" title="Special Education Teachers">
            <a:extLst>
              <a:ext uri="{FF2B5EF4-FFF2-40B4-BE49-F238E27FC236}">
                <a16:creationId xmlns:a16="http://schemas.microsoft.com/office/drawing/2014/main" id="{FF9F1C55-005C-4F14-8CD8-8C06C3161205}"/>
              </a:ext>
            </a:extLst>
          </p:cNvPr>
          <p:cNvSpPr/>
          <p:nvPr/>
        </p:nvSpPr>
        <p:spPr>
          <a:xfrm>
            <a:off x="7813433" y="2519502"/>
            <a:ext cx="1857044" cy="1839816"/>
          </a:xfrm>
          <a:prstGeom prst="flowChartConnector">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descr="&quot;&quot;">
            <a:extLst>
              <a:ext uri="{FF2B5EF4-FFF2-40B4-BE49-F238E27FC236}">
                <a16:creationId xmlns:a16="http://schemas.microsoft.com/office/drawing/2014/main" id="{D4107D8A-FAE7-49EA-A0E4-2B8A5EB43C55}"/>
              </a:ext>
            </a:extLst>
          </p:cNvPr>
          <p:cNvCxnSpPr>
            <a:stCxn id="15" idx="0"/>
            <a:endCxn id="15" idx="2"/>
          </p:cNvCxnSpPr>
          <p:nvPr/>
        </p:nvCxnSpPr>
        <p:spPr>
          <a:xfrm>
            <a:off x="6096000" y="1653782"/>
            <a:ext cx="0" cy="3540642"/>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descr="&quot;&quot;">
            <a:extLst>
              <a:ext uri="{FF2B5EF4-FFF2-40B4-BE49-F238E27FC236}">
                <a16:creationId xmlns:a16="http://schemas.microsoft.com/office/drawing/2014/main" id="{314697EC-C25D-40CF-8128-F4EF4074E8AE}"/>
              </a:ext>
            </a:extLst>
          </p:cNvPr>
          <p:cNvSpPr/>
          <p:nvPr/>
        </p:nvSpPr>
        <p:spPr>
          <a:xfrm>
            <a:off x="5304759" y="1389446"/>
            <a:ext cx="1582479" cy="593689"/>
          </a:xfrm>
          <a:prstGeom prst="roundRect">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descr="Intentional Collaboration" title="Intentional Collaboration">
            <a:extLst>
              <a:ext uri="{FF2B5EF4-FFF2-40B4-BE49-F238E27FC236}">
                <a16:creationId xmlns:a16="http://schemas.microsoft.com/office/drawing/2014/main" id="{42112B6D-0ACB-46EE-8E3B-5E13DD5A7D4B}"/>
              </a:ext>
            </a:extLst>
          </p:cNvPr>
          <p:cNvSpPr/>
          <p:nvPr/>
        </p:nvSpPr>
        <p:spPr>
          <a:xfrm>
            <a:off x="3113568" y="4907373"/>
            <a:ext cx="5964864" cy="593689"/>
          </a:xfrm>
          <a:prstGeom prst="roundRect">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B2D602F-8A21-4E2B-9702-F0F1826FF690}"/>
              </a:ext>
            </a:extLst>
          </p:cNvPr>
          <p:cNvSpPr txBox="1"/>
          <p:nvPr/>
        </p:nvSpPr>
        <p:spPr>
          <a:xfrm>
            <a:off x="3209482" y="4963428"/>
            <a:ext cx="5786328" cy="523220"/>
          </a:xfrm>
          <a:prstGeom prst="rect">
            <a:avLst/>
          </a:prstGeom>
          <a:noFill/>
          <a:ln>
            <a:noFill/>
          </a:ln>
        </p:spPr>
        <p:txBody>
          <a:bodyPr wrap="square" rtlCol="0">
            <a:spAutoFit/>
          </a:bodyPr>
          <a:lstStyle/>
          <a:p>
            <a:pPr algn="ctr"/>
            <a:r>
              <a:rPr lang="en-US" sz="2800" b="1" dirty="0">
                <a:solidFill>
                  <a:srgbClr val="012169"/>
                </a:solidFill>
                <a:latin typeface="Arial" panose="020B0604020202020204" pitchFamily="34" charset="0"/>
                <a:cs typeface="Arial" panose="020B0604020202020204" pitchFamily="34" charset="0"/>
              </a:rPr>
              <a:t>INCLUSIVE COLLABORATION</a:t>
            </a:r>
          </a:p>
        </p:txBody>
      </p:sp>
      <p:sp>
        <p:nvSpPr>
          <p:cNvPr id="5" name="TextBox 4">
            <a:extLst>
              <a:ext uri="{FF2B5EF4-FFF2-40B4-BE49-F238E27FC236}">
                <a16:creationId xmlns:a16="http://schemas.microsoft.com/office/drawing/2014/main" id="{F20CFA02-6758-431C-ABB4-5B2E9B4C2BD4}"/>
              </a:ext>
            </a:extLst>
          </p:cNvPr>
          <p:cNvSpPr txBox="1"/>
          <p:nvPr/>
        </p:nvSpPr>
        <p:spPr>
          <a:xfrm>
            <a:off x="5306308" y="1426435"/>
            <a:ext cx="1582479" cy="584775"/>
          </a:xfrm>
          <a:prstGeom prst="rect">
            <a:avLst/>
          </a:prstGeom>
          <a:noFill/>
          <a:ln>
            <a:noFill/>
          </a:ln>
        </p:spPr>
        <p:txBody>
          <a:bodyPr wrap="square" rtlCol="0">
            <a:spAutoFit/>
          </a:bodyPr>
          <a:lstStyle/>
          <a:p>
            <a:pPr algn="ctr"/>
            <a:r>
              <a:rPr lang="en-US" sz="3200" b="1" dirty="0">
                <a:solidFill>
                  <a:srgbClr val="012169"/>
                </a:solidFill>
                <a:latin typeface="Arial" panose="020B0604020202020204" pitchFamily="34" charset="0"/>
                <a:cs typeface="Arial" panose="020B0604020202020204" pitchFamily="34" charset="0"/>
              </a:rPr>
              <a:t>AZPLS</a:t>
            </a:r>
          </a:p>
        </p:txBody>
      </p:sp>
      <p:sp>
        <p:nvSpPr>
          <p:cNvPr id="6" name="TextBox 5">
            <a:extLst>
              <a:ext uri="{FF2B5EF4-FFF2-40B4-BE49-F238E27FC236}">
                <a16:creationId xmlns:a16="http://schemas.microsoft.com/office/drawing/2014/main" id="{7B193060-A4B5-44F6-8EE5-D46C8D73837F}"/>
              </a:ext>
            </a:extLst>
          </p:cNvPr>
          <p:cNvSpPr txBox="1"/>
          <p:nvPr/>
        </p:nvSpPr>
        <p:spPr>
          <a:xfrm>
            <a:off x="2581482" y="3168963"/>
            <a:ext cx="1694727" cy="584775"/>
          </a:xfrm>
          <a:prstGeom prst="rect">
            <a:avLst/>
          </a:prstGeom>
          <a:noFill/>
          <a:ln>
            <a:noFill/>
          </a:ln>
        </p:spPr>
        <p:txBody>
          <a:bodyPr wrap="square" rtlCol="0">
            <a:spAutoFit/>
          </a:bodyPr>
          <a:lstStyle/>
          <a:p>
            <a:pPr algn="ctr"/>
            <a:r>
              <a:rPr lang="en-US" sz="3200" b="1" dirty="0">
                <a:solidFill>
                  <a:srgbClr val="BF0D3E"/>
                </a:solidFill>
                <a:latin typeface="Arial" panose="020B0604020202020204" pitchFamily="34" charset="0"/>
                <a:cs typeface="Arial" panose="020B0604020202020204" pitchFamily="34" charset="0"/>
              </a:rPr>
              <a:t>Parents</a:t>
            </a:r>
          </a:p>
        </p:txBody>
      </p:sp>
      <p:sp>
        <p:nvSpPr>
          <p:cNvPr id="17" name="Flowchart: Connector 16" descr="Content Area Teachers" title="Content Area Teachers">
            <a:extLst>
              <a:ext uri="{FF2B5EF4-FFF2-40B4-BE49-F238E27FC236}">
                <a16:creationId xmlns:a16="http://schemas.microsoft.com/office/drawing/2014/main" id="{E070F040-893C-4AFB-90D9-9A6415C71105}"/>
              </a:ext>
            </a:extLst>
          </p:cNvPr>
          <p:cNvSpPr/>
          <p:nvPr/>
        </p:nvSpPr>
        <p:spPr>
          <a:xfrm>
            <a:off x="5167476" y="2541445"/>
            <a:ext cx="1857044" cy="1839816"/>
          </a:xfrm>
          <a:prstGeom prst="flowChartConnector">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descr="Content Area Teachers">
            <a:extLst>
              <a:ext uri="{FF2B5EF4-FFF2-40B4-BE49-F238E27FC236}">
                <a16:creationId xmlns:a16="http://schemas.microsoft.com/office/drawing/2014/main" id="{337A578B-9E19-4E80-B4E2-21A57ECB3573}"/>
              </a:ext>
            </a:extLst>
          </p:cNvPr>
          <p:cNvSpPr txBox="1"/>
          <p:nvPr/>
        </p:nvSpPr>
        <p:spPr>
          <a:xfrm>
            <a:off x="5233962" y="3168963"/>
            <a:ext cx="1694727" cy="584775"/>
          </a:xfrm>
          <a:prstGeom prst="rect">
            <a:avLst/>
          </a:prstGeom>
          <a:noFill/>
          <a:ln>
            <a:noFill/>
          </a:ln>
        </p:spPr>
        <p:txBody>
          <a:bodyPr wrap="square" rtlCol="0">
            <a:spAutoFit/>
          </a:bodyPr>
          <a:lstStyle/>
          <a:p>
            <a:pPr algn="ctr"/>
            <a:r>
              <a:rPr lang="en-US" sz="3200" b="1" dirty="0">
                <a:solidFill>
                  <a:srgbClr val="BF0D3E"/>
                </a:solidFill>
                <a:latin typeface="Arial" panose="020B0604020202020204" pitchFamily="34" charset="0"/>
                <a:cs typeface="Arial" panose="020B0604020202020204" pitchFamily="34" charset="0"/>
              </a:rPr>
              <a:t>Staff</a:t>
            </a:r>
          </a:p>
        </p:txBody>
      </p:sp>
      <p:sp>
        <p:nvSpPr>
          <p:cNvPr id="23" name="TextBox 22">
            <a:extLst>
              <a:ext uri="{FF2B5EF4-FFF2-40B4-BE49-F238E27FC236}">
                <a16:creationId xmlns:a16="http://schemas.microsoft.com/office/drawing/2014/main" id="{DE73CAE0-1781-45AE-8194-2CF8F42D8941}"/>
              </a:ext>
            </a:extLst>
          </p:cNvPr>
          <p:cNvSpPr txBox="1"/>
          <p:nvPr/>
        </p:nvSpPr>
        <p:spPr>
          <a:xfrm>
            <a:off x="7813433" y="3168963"/>
            <a:ext cx="1938202" cy="584775"/>
          </a:xfrm>
          <a:prstGeom prst="rect">
            <a:avLst/>
          </a:prstGeom>
          <a:noFill/>
          <a:ln>
            <a:noFill/>
          </a:ln>
        </p:spPr>
        <p:txBody>
          <a:bodyPr wrap="square" rtlCol="0">
            <a:spAutoFit/>
          </a:bodyPr>
          <a:lstStyle/>
          <a:p>
            <a:pPr algn="ctr"/>
            <a:r>
              <a:rPr lang="en-US" sz="3200" b="1" dirty="0">
                <a:solidFill>
                  <a:srgbClr val="BF0D3E"/>
                </a:solidFill>
                <a:latin typeface="Arial" panose="020B0604020202020204" pitchFamily="34" charset="0"/>
                <a:cs typeface="Arial" panose="020B0604020202020204" pitchFamily="34" charset="0"/>
              </a:rPr>
              <a:t>Students</a:t>
            </a:r>
          </a:p>
        </p:txBody>
      </p:sp>
      <p:sp>
        <p:nvSpPr>
          <p:cNvPr id="24" name="TextBox 23" descr="&quot;&quot;">
            <a:extLst>
              <a:ext uri="{FF2B5EF4-FFF2-40B4-BE49-F238E27FC236}">
                <a16:creationId xmlns:a16="http://schemas.microsoft.com/office/drawing/2014/main" id="{64E8E8BC-A360-447E-B37E-BEAD939F189D}"/>
              </a:ext>
            </a:extLst>
          </p:cNvPr>
          <p:cNvSpPr txBox="1"/>
          <p:nvPr/>
        </p:nvSpPr>
        <p:spPr>
          <a:xfrm>
            <a:off x="11529544" y="0"/>
            <a:ext cx="725366" cy="6875845"/>
          </a:xfrm>
          <a:prstGeom prst="rect">
            <a:avLst/>
          </a:prstGeom>
          <a:solidFill>
            <a:srgbClr val="012169"/>
          </a:solidFill>
          <a:ln>
            <a:noFill/>
          </a:ln>
        </p:spPr>
        <p:txBody>
          <a:bodyPr wrap="square" rtlCol="0">
            <a:spAutoFit/>
          </a:bodyPr>
          <a:lstStyle/>
          <a:p>
            <a:pPr algn="l"/>
            <a:endParaRPr lang="en-US" dirty="0"/>
          </a:p>
        </p:txBody>
      </p:sp>
      <p:sp>
        <p:nvSpPr>
          <p:cNvPr id="25" name="TextBox 24" descr="&quot;&quot;">
            <a:extLst>
              <a:ext uri="{FF2B5EF4-FFF2-40B4-BE49-F238E27FC236}">
                <a16:creationId xmlns:a16="http://schemas.microsoft.com/office/drawing/2014/main" id="{455C7110-21C1-41C2-8CAB-547233CA332E}"/>
              </a:ext>
            </a:extLst>
          </p:cNvPr>
          <p:cNvSpPr txBox="1"/>
          <p:nvPr/>
        </p:nvSpPr>
        <p:spPr>
          <a:xfrm>
            <a:off x="0" y="-13820"/>
            <a:ext cx="725366" cy="6875845"/>
          </a:xfrm>
          <a:prstGeom prst="rect">
            <a:avLst/>
          </a:prstGeom>
          <a:solidFill>
            <a:srgbClr val="012169"/>
          </a:solidFill>
          <a:ln>
            <a:noFill/>
          </a:ln>
        </p:spPr>
        <p:txBody>
          <a:bodyPr wrap="square" rtlCol="0">
            <a:spAutoFit/>
          </a:bodyPr>
          <a:lstStyle/>
          <a:p>
            <a:pPr algn="l"/>
            <a:endParaRPr lang="en-US" dirty="0"/>
          </a:p>
        </p:txBody>
      </p:sp>
      <p:sp>
        <p:nvSpPr>
          <p:cNvPr id="3" name="Title 2" hidden="1"/>
          <p:cNvSpPr>
            <a:spLocks noGrp="1"/>
          </p:cNvSpPr>
          <p:nvPr>
            <p:ph type="title" idx="4294967295"/>
          </p:nvPr>
        </p:nvSpPr>
        <p:spPr/>
        <p:txBody>
          <a:bodyPr/>
          <a:lstStyle/>
          <a:p>
            <a:r>
              <a:rPr lang="en-US" dirty="0"/>
              <a:t>Inclusive Collaboration</a:t>
            </a:r>
          </a:p>
        </p:txBody>
      </p:sp>
    </p:spTree>
    <p:extLst>
      <p:ext uri="{BB962C8B-B14F-4D97-AF65-F5344CB8AC3E}">
        <p14:creationId xmlns:p14="http://schemas.microsoft.com/office/powerpoint/2010/main" val="2952170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98AFB-8096-CFEE-FED3-BF0CCCCBF456}"/>
              </a:ext>
              <a:ext uri="{C183D7F6-B498-43B3-948B-1728B52AA6E4}">
                <adec:decorative xmlns:adec="http://schemas.microsoft.com/office/drawing/2017/decorative" val="1"/>
              </a:ext>
            </a:extLst>
          </p:cNvPr>
          <p:cNvSpPr/>
          <p:nvPr/>
        </p:nvSpPr>
        <p:spPr>
          <a:xfrm>
            <a:off x="-1" y="4304192"/>
            <a:ext cx="11707367" cy="87086"/>
          </a:xfrm>
          <a:prstGeom prst="rect">
            <a:avLst/>
          </a:prstGeom>
          <a:solidFill>
            <a:srgbClr val="FCAF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32641B4-337E-4B78-AD67-682467BF0326}"/>
              </a:ext>
              <a:ext uri="{C183D7F6-B498-43B3-948B-1728B52AA6E4}">
                <adec:decorative xmlns:adec="http://schemas.microsoft.com/office/drawing/2017/decorative" val="1"/>
              </a:ext>
            </a:extLst>
          </p:cNvPr>
          <p:cNvSpPr txBox="1"/>
          <p:nvPr/>
        </p:nvSpPr>
        <p:spPr>
          <a:xfrm>
            <a:off x="0" y="4374345"/>
            <a:ext cx="11707367" cy="1889078"/>
          </a:xfrm>
          <a:prstGeom prst="rect">
            <a:avLst/>
          </a:prstGeom>
          <a:solidFill>
            <a:srgbClr val="012169"/>
          </a:solidFill>
          <a:ln>
            <a:solidFill>
              <a:schemeClr val="tx1"/>
            </a:solidFill>
          </a:ln>
        </p:spPr>
        <p:txBody>
          <a:bodyPr wrap="square" rtlCol="0">
            <a:spAutoFit/>
          </a:bodyPr>
          <a:lstStyle/>
          <a:p>
            <a:pPr algn="l"/>
            <a:endParaRPr lang="en-US" dirty="0"/>
          </a:p>
        </p:txBody>
      </p:sp>
      <p:sp>
        <p:nvSpPr>
          <p:cNvPr id="4" name="Title 7">
            <a:extLst>
              <a:ext uri="{FF2B5EF4-FFF2-40B4-BE49-F238E27FC236}">
                <a16:creationId xmlns:a16="http://schemas.microsoft.com/office/drawing/2014/main" id="{A488C519-009D-4EEE-8EB6-682090FF5E37}"/>
              </a:ext>
            </a:extLst>
          </p:cNvPr>
          <p:cNvSpPr txBox="1">
            <a:spLocks/>
          </p:cNvSpPr>
          <p:nvPr/>
        </p:nvSpPr>
        <p:spPr>
          <a:xfrm>
            <a:off x="5032664" y="4399593"/>
            <a:ext cx="6548767" cy="150166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a:lstStyle>
          <a:p>
            <a:r>
              <a:rPr lang="en-US" sz="7200" b="1" i="1" spc="-100">
                <a:latin typeface="Arial" panose="020B0604020202020204" pitchFamily="34" charset="0"/>
                <a:cs typeface="Arial" panose="020B0604020202020204" pitchFamily="34" charset="0"/>
              </a:rPr>
              <a:t>Survey Says…</a:t>
            </a:r>
            <a:endParaRPr lang="en-US" sz="7200" b="1" i="1" spc="-100" dirty="0">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DA520BC6-B8D8-4B9B-897C-59F97208BD8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97147514"/>
              </p:ext>
            </p:extLst>
          </p:nvPr>
        </p:nvGraphicFramePr>
        <p:xfrm>
          <a:off x="5158600" y="692921"/>
          <a:ext cx="6296895" cy="3594879"/>
        </p:xfrm>
        <a:graphic>
          <a:graphicData uri="http://schemas.openxmlformats.org/drawingml/2006/chart">
            <c:chart xmlns:c="http://schemas.openxmlformats.org/drawingml/2006/chart" xmlns:r="http://schemas.openxmlformats.org/officeDocument/2006/relationships" r:id="rId3"/>
          </a:graphicData>
        </a:graphic>
      </p:graphicFrame>
      <p:sp>
        <p:nvSpPr>
          <p:cNvPr id="8" name="AutoShape 6">
            <a:extLst>
              <a:ext uri="{FF2B5EF4-FFF2-40B4-BE49-F238E27FC236}">
                <a16:creationId xmlns:a16="http://schemas.microsoft.com/office/drawing/2014/main" id="{21B3D495-6F1A-4493-A95C-D79A847A00E5}"/>
              </a:ext>
              <a:ext uri="{C183D7F6-B498-43B3-948B-1728B52AA6E4}">
                <adec:decorative xmlns:adec="http://schemas.microsoft.com/office/drawing/2017/decorative" val="1"/>
              </a:ext>
            </a:extLst>
          </p:cNvPr>
          <p:cNvSpPr>
            <a:spLocks noChangeArrowheads="1"/>
          </p:cNvSpPr>
          <p:nvPr/>
        </p:nvSpPr>
        <p:spPr bwMode="auto">
          <a:xfrm>
            <a:off x="610568" y="594577"/>
            <a:ext cx="3937463" cy="5068075"/>
          </a:xfrm>
          <a:prstGeom prst="foldedCorner">
            <a:avLst>
              <a:gd name="adj" fmla="val 12500"/>
            </a:avLst>
          </a:prstGeom>
          <a:solidFill>
            <a:srgbClr val="FFFFFF"/>
          </a:solidFill>
          <a:ln w="63500" algn="ctr">
            <a:solidFill>
              <a:srgbClr val="BF0D3E"/>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7" name="AutoShape 5">
            <a:extLst>
              <a:ext uri="{FF2B5EF4-FFF2-40B4-BE49-F238E27FC236}">
                <a16:creationId xmlns:a16="http://schemas.microsoft.com/office/drawing/2014/main" id="{626F83C3-E787-4B02-94E2-111676A5F7E4}"/>
              </a:ext>
              <a:ext uri="{C183D7F6-B498-43B3-948B-1728B52AA6E4}">
                <adec:decorative xmlns:adec="http://schemas.microsoft.com/office/drawing/2017/decorative" val="1"/>
              </a:ext>
            </a:extLst>
          </p:cNvPr>
          <p:cNvSpPr>
            <a:spLocks noChangeArrowheads="1"/>
          </p:cNvSpPr>
          <p:nvPr/>
        </p:nvSpPr>
        <p:spPr bwMode="auto">
          <a:xfrm rot="12495134" flipV="1">
            <a:off x="1369566" y="3967161"/>
            <a:ext cx="361560" cy="2276109"/>
          </a:xfrm>
          <a:prstGeom prst="can">
            <a:avLst>
              <a:gd name="adj" fmla="val 45222"/>
            </a:avLst>
          </a:prstGeom>
          <a:solidFill>
            <a:srgbClr val="BF0D3E"/>
          </a:solidFill>
          <a:ln w="25400">
            <a:solidFill>
              <a:srgbClr val="000000"/>
            </a:solidFill>
            <a:round/>
            <a:headEnd/>
            <a:tailEnd/>
          </a:ln>
          <a:effectLst/>
        </p:spPr>
        <p:txBody>
          <a:bodyPr vert="horz" wrap="square" lIns="36576" tIns="36576" rIns="36576" bIns="36576" numCol="1" anchor="t" anchorCtr="0" compatLnSpc="1">
            <a:prstTxWarp prst="textNoShape">
              <a:avLst/>
            </a:prstTxWarp>
          </a:bodyPr>
          <a:lstStyle/>
          <a:p>
            <a:endParaRPr lang="en-US" dirty="0"/>
          </a:p>
        </p:txBody>
      </p:sp>
      <p:sp>
        <p:nvSpPr>
          <p:cNvPr id="6" name="AutoShape 4">
            <a:extLst>
              <a:ext uri="{FF2B5EF4-FFF2-40B4-BE49-F238E27FC236}">
                <a16:creationId xmlns:a16="http://schemas.microsoft.com/office/drawing/2014/main" id="{7DEBDD22-D27B-4274-9C84-9D278B7E7727}"/>
              </a:ext>
              <a:ext uri="{C183D7F6-B498-43B3-948B-1728B52AA6E4}">
                <adec:decorative xmlns:adec="http://schemas.microsoft.com/office/drawing/2017/decorative" val="1"/>
              </a:ext>
            </a:extLst>
          </p:cNvPr>
          <p:cNvSpPr>
            <a:spLocks noChangeArrowheads="1"/>
          </p:cNvSpPr>
          <p:nvPr/>
        </p:nvSpPr>
        <p:spPr bwMode="auto">
          <a:xfrm>
            <a:off x="1125936" y="1587048"/>
            <a:ext cx="2906728" cy="2787297"/>
          </a:xfrm>
          <a:custGeom>
            <a:avLst/>
            <a:gdLst>
              <a:gd name="G0" fmla="+- 1473 0 0"/>
              <a:gd name="G1" fmla="+- 21600 0 1473"/>
              <a:gd name="G2" fmla="+- 21600 0 147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473" y="10800"/>
                </a:moveTo>
                <a:cubicBezTo>
                  <a:pt x="1473" y="15951"/>
                  <a:pt x="5649" y="20127"/>
                  <a:pt x="10800" y="20127"/>
                </a:cubicBezTo>
                <a:cubicBezTo>
                  <a:pt x="15951" y="20127"/>
                  <a:pt x="20127" y="15951"/>
                  <a:pt x="20127" y="10800"/>
                </a:cubicBezTo>
                <a:cubicBezTo>
                  <a:pt x="20127" y="5649"/>
                  <a:pt x="15951" y="1473"/>
                  <a:pt x="10800" y="1473"/>
                </a:cubicBezTo>
                <a:cubicBezTo>
                  <a:pt x="5649" y="1473"/>
                  <a:pt x="1473" y="5649"/>
                  <a:pt x="1473" y="10800"/>
                </a:cubicBezTo>
                <a:close/>
              </a:path>
            </a:pathLst>
          </a:custGeom>
          <a:solidFill>
            <a:srgbClr val="BF0D3E"/>
          </a:solidFill>
          <a:ln w="25400" algn="ctr">
            <a:solidFill>
              <a:schemeClr val="tx1"/>
            </a:solidFill>
            <a:round/>
            <a:headEnd/>
            <a:tailEnd/>
          </a:ln>
          <a:effectLst/>
        </p:spPr>
        <p:txBody>
          <a:bodyPr vert="horz" wrap="square" lIns="36576" tIns="36576" rIns="36576" bIns="36576" numCol="1" anchor="t" anchorCtr="0" compatLnSpc="1">
            <a:prstTxWarp prst="textNoShape">
              <a:avLst/>
            </a:prstTxWarp>
            <a:flatTx/>
          </a:bodyPr>
          <a:lstStyle/>
          <a:p>
            <a:endParaRPr lang="en-US" dirty="0"/>
          </a:p>
        </p:txBody>
      </p:sp>
      <p:sp>
        <p:nvSpPr>
          <p:cNvPr id="9" name="TextBox 8">
            <a:extLst>
              <a:ext uri="{FF2B5EF4-FFF2-40B4-BE49-F238E27FC236}">
                <a16:creationId xmlns:a16="http://schemas.microsoft.com/office/drawing/2014/main" id="{F5EBE678-8CDC-41D5-91F2-70F713311BA6}"/>
              </a:ext>
            </a:extLst>
          </p:cNvPr>
          <p:cNvSpPr txBox="1"/>
          <p:nvPr/>
        </p:nvSpPr>
        <p:spPr>
          <a:xfrm rot="172416">
            <a:off x="1363349" y="1281838"/>
            <a:ext cx="2709049" cy="1308863"/>
          </a:xfrm>
          <a:prstGeom prst="rect">
            <a:avLst/>
          </a:prstGeom>
          <a:noFill/>
          <a:ln>
            <a:noFill/>
          </a:ln>
        </p:spPr>
        <p:txBody>
          <a:bodyPr wrap="square">
            <a:prstTxWarp prst="textArchUp">
              <a:avLst>
                <a:gd name="adj" fmla="val 10842211"/>
              </a:avLst>
            </a:prstTxWarp>
            <a:spAutoFit/>
          </a:bodyPr>
          <a:lstStyle/>
          <a:p>
            <a:pPr marL="0" marR="0" algn="ctr">
              <a:lnSpc>
                <a:spcPct val="107000"/>
              </a:lnSpc>
              <a:spcBef>
                <a:spcPts val="0"/>
              </a:spcBef>
              <a:spcAft>
                <a:spcPts val="800"/>
              </a:spcAft>
            </a:pPr>
            <a:r>
              <a:rPr lang="en-US" sz="4800" b="1" spc="-180" dirty="0">
                <a:solidFill>
                  <a:srgbClr val="012169"/>
                </a:solidFill>
                <a:effectLst/>
                <a:latin typeface="Arial Black" panose="020B0A04020102020204" pitchFamily="34" charset="0"/>
                <a:ea typeface="+mn-ea"/>
                <a:cs typeface="+mn-cs"/>
              </a:rPr>
              <a:t>Examine </a:t>
            </a:r>
            <a:endParaRPr lang="en-US" dirty="0">
              <a:effectLst/>
              <a:latin typeface="Arial" panose="020B0604020202020204" pitchFamily="34" charset="0"/>
              <a:ea typeface="Calibri" panose="020F0502020204030204" pitchFamily="34" charset="0"/>
              <a:cs typeface="Calibri" panose="020F0502020204030204" pitchFamily="34" charset="0"/>
            </a:endParaRPr>
          </a:p>
        </p:txBody>
      </p:sp>
      <p:sp>
        <p:nvSpPr>
          <p:cNvPr id="10" name="WordArt 3">
            <a:extLst>
              <a:ext uri="{FF2B5EF4-FFF2-40B4-BE49-F238E27FC236}">
                <a16:creationId xmlns:a16="http://schemas.microsoft.com/office/drawing/2014/main" id="{3D3C034A-C911-47FC-AF3A-F1DF54271424}"/>
              </a:ext>
            </a:extLst>
          </p:cNvPr>
          <p:cNvSpPr>
            <a:spLocks noChangeArrowheads="1" noChangeShapeType="1" noTextEdit="1"/>
          </p:cNvSpPr>
          <p:nvPr/>
        </p:nvSpPr>
        <p:spPr bwMode="auto">
          <a:xfrm>
            <a:off x="1729408" y="2474727"/>
            <a:ext cx="1976933" cy="366112"/>
          </a:xfrm>
          <a:prstGeom prst="rect">
            <a:avLst/>
          </a:prstGeom>
          <a:extLst>
            <a:ext uri="{91240B29-F687-4F45-9708-019B960494DF}">
              <a14:hiddenLine xmlns:a14="http://schemas.microsoft.com/office/drawing/2010/main" w="9525">
                <a:solidFill>
                  <a:srgbClr val="548DD4"/>
                </a:solidFill>
                <a:round/>
                <a:headEnd/>
                <a:tailEnd/>
              </a14:hiddenLine>
            </a:ext>
            <a:ext uri="{AF507438-7753-43E0-B8FC-AC1667EBCBE1}">
              <a14:hiddenEffects xmlns:a14="http://schemas.microsoft.com/office/drawing/2010/main">
                <a:effectLst/>
              </a14:hiddenEffects>
            </a:ext>
          </a:extLst>
        </p:spPr>
        <p:txBody>
          <a:bodyPr wrap="none" fromWordArt="1"/>
          <a:lstStyle/>
          <a:p>
            <a:pPr algn="ctr" rtl="0">
              <a:buNone/>
            </a:pPr>
            <a:r>
              <a:rPr lang="en-US" sz="6000" b="1" kern="10" spc="-180" dirty="0">
                <a:ln>
                  <a:solidFill>
                    <a:srgbClr val="002F8E"/>
                  </a:solidFill>
                </a:ln>
                <a:solidFill>
                  <a:srgbClr val="012169"/>
                </a:solidFill>
                <a:latin typeface="Arial Black" panose="020B0A04020102020204" pitchFamily="34" charset="0"/>
              </a:rPr>
              <a:t>DATA</a:t>
            </a:r>
            <a:r>
              <a:rPr lang="en-US" sz="6000" b="1" kern="10" spc="-180" dirty="0">
                <a:ln>
                  <a:noFill/>
                </a:ln>
                <a:solidFill>
                  <a:srgbClr val="002F8E"/>
                </a:solidFill>
                <a:effectLst/>
                <a:latin typeface="Arial Black" panose="020B0A04020102020204" pitchFamily="34" charset="0"/>
              </a:rPr>
              <a:t> </a:t>
            </a:r>
          </a:p>
        </p:txBody>
      </p:sp>
      <p:sp>
        <p:nvSpPr>
          <p:cNvPr id="11" name="Title 10" hidden="1">
            <a:extLst>
              <a:ext uri="{FF2B5EF4-FFF2-40B4-BE49-F238E27FC236}">
                <a16:creationId xmlns:a16="http://schemas.microsoft.com/office/drawing/2014/main" id="{4C018336-340F-814B-0774-DF92FBF836C1}"/>
              </a:ext>
            </a:extLst>
          </p:cNvPr>
          <p:cNvSpPr>
            <a:spLocks noGrp="1"/>
          </p:cNvSpPr>
          <p:nvPr>
            <p:ph type="title" idx="4294967295"/>
          </p:nvPr>
        </p:nvSpPr>
        <p:spPr/>
        <p:txBody>
          <a:bodyPr/>
          <a:lstStyle/>
          <a:p>
            <a:r>
              <a:rPr lang="en-US" dirty="0"/>
              <a:t>Survey Says</a:t>
            </a:r>
          </a:p>
        </p:txBody>
      </p:sp>
    </p:spTree>
    <p:extLst>
      <p:ext uri="{BB962C8B-B14F-4D97-AF65-F5344CB8AC3E}">
        <p14:creationId xmlns:p14="http://schemas.microsoft.com/office/powerpoint/2010/main" val="48391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FC702A-7B61-E6A8-D819-10C81E318487}"/>
              </a:ext>
              <a:ext uri="{C183D7F6-B498-43B3-948B-1728B52AA6E4}">
                <adec:decorative xmlns:adec="http://schemas.microsoft.com/office/drawing/2017/decorative" val="1"/>
              </a:ext>
            </a:extLst>
          </p:cNvPr>
          <p:cNvSpPr txBox="1"/>
          <p:nvPr/>
        </p:nvSpPr>
        <p:spPr>
          <a:xfrm>
            <a:off x="558188" y="517793"/>
            <a:ext cx="11075624" cy="5772838"/>
          </a:xfrm>
          <a:prstGeom prst="rect">
            <a:avLst/>
          </a:prstGeom>
          <a:solidFill>
            <a:schemeClr val="bg1"/>
          </a:solidFill>
          <a:ln w="57150">
            <a:solidFill>
              <a:srgbClr val="FCAF17"/>
            </a:solidFill>
          </a:ln>
        </p:spPr>
        <p:txBody>
          <a:bodyPr wrap="square" rtlCol="0">
            <a:spAutoFit/>
          </a:bodyPr>
          <a:lstStyle/>
          <a:p>
            <a:pPr algn="l"/>
            <a:endParaRPr lang="en-US" dirty="0"/>
          </a:p>
        </p:txBody>
      </p:sp>
      <p:pic>
        <p:nvPicPr>
          <p:cNvPr id="4" name="Picture 3" descr="Staff">
            <a:extLst>
              <a:ext uri="{FF2B5EF4-FFF2-40B4-BE49-F238E27FC236}">
                <a16:creationId xmlns:a16="http://schemas.microsoft.com/office/drawing/2014/main" id="{84D643F0-4006-4004-AF98-57FDC5267997}"/>
              </a:ext>
            </a:extLst>
          </p:cNvPr>
          <p:cNvPicPr>
            <a:picLocks noChangeAspect="1"/>
          </p:cNvPicPr>
          <p:nvPr/>
        </p:nvPicPr>
        <p:blipFill>
          <a:blip r:embed="rId3"/>
          <a:stretch>
            <a:fillRect/>
          </a:stretch>
        </p:blipFill>
        <p:spPr>
          <a:xfrm>
            <a:off x="792020" y="1200719"/>
            <a:ext cx="10607959" cy="4456562"/>
          </a:xfrm>
          <a:prstGeom prst="rect">
            <a:avLst/>
          </a:prstGeom>
        </p:spPr>
      </p:pic>
      <p:sp>
        <p:nvSpPr>
          <p:cNvPr id="6" name="Text Box 4">
            <a:extLst>
              <a:ext uri="{FF2B5EF4-FFF2-40B4-BE49-F238E27FC236}">
                <a16:creationId xmlns:a16="http://schemas.microsoft.com/office/drawing/2014/main" id="{03E47E6F-1ED7-463B-E247-E59F807A80B2}"/>
              </a:ext>
            </a:extLst>
          </p:cNvPr>
          <p:cNvSpPr txBox="1"/>
          <p:nvPr/>
        </p:nvSpPr>
        <p:spPr>
          <a:xfrm>
            <a:off x="2252597" y="4049470"/>
            <a:ext cx="7805803" cy="1891495"/>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1500" b="1" i="0" u="none" strike="noStrike" kern="1200" cap="none" spc="-300" normalizeH="0" baseline="0" noProof="0" dirty="0">
                <a:ln>
                  <a:noFill/>
                </a:ln>
                <a:solidFill>
                  <a:srgbClr val="012169"/>
                </a:solidFill>
                <a:effectLst/>
                <a:uLnTx/>
                <a:uFillTx/>
                <a:latin typeface="Arial" panose="020B0604020202020204" pitchFamily="34" charset="0"/>
                <a:ea typeface="Calibri" panose="020F0502020204030204" pitchFamily="34" charset="0"/>
                <a:cs typeface="Arial" panose="020B0604020202020204" pitchFamily="34" charset="0"/>
              </a:rPr>
              <a:t>STAFF</a:t>
            </a:r>
            <a:endParaRPr kumimoji="0" lang="en-US" sz="5400" b="1" i="0" u="none" strike="noStrike" kern="1200" cap="none" spc="-300" normalizeH="0" baseline="0" noProof="0" dirty="0">
              <a:ln>
                <a:noFill/>
              </a:ln>
              <a:solidFill>
                <a:srgbClr val="012169"/>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 name="Title 1" hidden="1">
            <a:extLst>
              <a:ext uri="{FF2B5EF4-FFF2-40B4-BE49-F238E27FC236}">
                <a16:creationId xmlns:a16="http://schemas.microsoft.com/office/drawing/2014/main" id="{6882FA99-7E63-3C52-F924-86AA0E5646F1}"/>
              </a:ext>
            </a:extLst>
          </p:cNvPr>
          <p:cNvSpPr>
            <a:spLocks noGrp="1"/>
          </p:cNvSpPr>
          <p:nvPr>
            <p:ph type="title" idx="4294967295"/>
          </p:nvPr>
        </p:nvSpPr>
        <p:spPr/>
        <p:txBody>
          <a:bodyPr/>
          <a:lstStyle/>
          <a:p>
            <a:r>
              <a:rPr lang="en-US" dirty="0"/>
              <a:t>Staff</a:t>
            </a:r>
          </a:p>
        </p:txBody>
      </p:sp>
    </p:spTree>
    <p:extLst>
      <p:ext uri="{BB962C8B-B14F-4D97-AF65-F5344CB8AC3E}">
        <p14:creationId xmlns:p14="http://schemas.microsoft.com/office/powerpoint/2010/main" val="1944501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FC702A-7B61-E6A8-D819-10C81E318487}"/>
              </a:ext>
              <a:ext uri="{C183D7F6-B498-43B3-948B-1728B52AA6E4}">
                <adec:decorative xmlns:adec="http://schemas.microsoft.com/office/drawing/2017/decorative" val="1"/>
              </a:ext>
            </a:extLst>
          </p:cNvPr>
          <p:cNvSpPr txBox="1"/>
          <p:nvPr/>
        </p:nvSpPr>
        <p:spPr>
          <a:xfrm>
            <a:off x="558188" y="517793"/>
            <a:ext cx="11075624" cy="5772838"/>
          </a:xfrm>
          <a:prstGeom prst="rect">
            <a:avLst/>
          </a:prstGeom>
          <a:solidFill>
            <a:schemeClr val="bg1"/>
          </a:solidFill>
          <a:ln w="57150">
            <a:solidFill>
              <a:srgbClr val="FCAF17"/>
            </a:solidFill>
          </a:ln>
        </p:spPr>
        <p:txBody>
          <a:bodyPr wrap="square" rtlCol="0">
            <a:spAutoFit/>
          </a:bodyPr>
          <a:lstStyle/>
          <a:p>
            <a:pPr algn="l"/>
            <a:endParaRPr lang="en-US" dirty="0"/>
          </a:p>
        </p:txBody>
      </p:sp>
      <p:pic>
        <p:nvPicPr>
          <p:cNvPr id="4" name="Picture 3" descr="Students">
            <a:extLst>
              <a:ext uri="{FF2B5EF4-FFF2-40B4-BE49-F238E27FC236}">
                <a16:creationId xmlns:a16="http://schemas.microsoft.com/office/drawing/2014/main" id="{84D643F0-4006-4004-AF98-57FDC5267997}"/>
              </a:ext>
            </a:extLst>
          </p:cNvPr>
          <p:cNvPicPr>
            <a:picLocks noChangeAspect="1"/>
          </p:cNvPicPr>
          <p:nvPr/>
        </p:nvPicPr>
        <p:blipFill>
          <a:blip r:embed="rId3"/>
          <a:stretch>
            <a:fillRect/>
          </a:stretch>
        </p:blipFill>
        <p:spPr>
          <a:xfrm>
            <a:off x="792020" y="1200719"/>
            <a:ext cx="10607959" cy="4456562"/>
          </a:xfrm>
          <a:prstGeom prst="rect">
            <a:avLst/>
          </a:prstGeom>
        </p:spPr>
      </p:pic>
      <p:sp>
        <p:nvSpPr>
          <p:cNvPr id="6" name="Text Box 4">
            <a:extLst>
              <a:ext uri="{FF2B5EF4-FFF2-40B4-BE49-F238E27FC236}">
                <a16:creationId xmlns:a16="http://schemas.microsoft.com/office/drawing/2014/main" id="{03E47E6F-1ED7-463B-E247-E59F807A80B2}"/>
              </a:ext>
            </a:extLst>
          </p:cNvPr>
          <p:cNvSpPr txBox="1"/>
          <p:nvPr/>
        </p:nvSpPr>
        <p:spPr>
          <a:xfrm>
            <a:off x="2082188" y="4155259"/>
            <a:ext cx="8350785" cy="1689310"/>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1500" b="1" i="0" u="none" strike="noStrike" kern="1200" cap="none" spc="0" normalizeH="0" baseline="0" noProof="0" dirty="0">
                <a:ln>
                  <a:noFill/>
                </a:ln>
                <a:solidFill>
                  <a:srgbClr val="1A616F"/>
                </a:solidFill>
                <a:effectLst/>
                <a:uLnTx/>
                <a:uFillTx/>
                <a:latin typeface="Corbel" panose="020B0503020204020204"/>
                <a:ea typeface="Calibri" panose="020F0502020204030204" pitchFamily="34" charset="0"/>
                <a:cs typeface="Times New Roman" panose="02020603050405020304" pitchFamily="18" charset="0"/>
              </a:rPr>
              <a:t> </a:t>
            </a:r>
            <a:r>
              <a:rPr kumimoji="0" lang="en-US" sz="11500" b="1" i="0" u="none" strike="noStrike" kern="1200" cap="none" spc="-300" normalizeH="0" baseline="0" noProof="0" dirty="0">
                <a:ln>
                  <a:noFill/>
                </a:ln>
                <a:solidFill>
                  <a:srgbClr val="012169"/>
                </a:solidFill>
                <a:effectLst/>
                <a:uLnTx/>
                <a:uFillTx/>
                <a:latin typeface="Arial" panose="020B0604020202020204" pitchFamily="34" charset="0"/>
                <a:ea typeface="Calibri" panose="020F0502020204030204" pitchFamily="34" charset="0"/>
                <a:cs typeface="Arial" panose="020B0604020202020204" pitchFamily="34" charset="0"/>
              </a:rPr>
              <a:t>STUDENTS</a:t>
            </a:r>
            <a:endParaRPr kumimoji="0" lang="en-US" sz="5400" b="1" i="0" u="none" strike="noStrike" kern="1200" cap="none" spc="-300" normalizeH="0" baseline="0" noProof="0" dirty="0">
              <a:ln>
                <a:noFill/>
              </a:ln>
              <a:solidFill>
                <a:srgbClr val="012169"/>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 name="Title 1" hidden="1">
            <a:extLst>
              <a:ext uri="{FF2B5EF4-FFF2-40B4-BE49-F238E27FC236}">
                <a16:creationId xmlns:a16="http://schemas.microsoft.com/office/drawing/2014/main" id="{62215120-231D-7DF6-4347-7417D9F4D14D}"/>
              </a:ext>
            </a:extLst>
          </p:cNvPr>
          <p:cNvSpPr>
            <a:spLocks noGrp="1"/>
          </p:cNvSpPr>
          <p:nvPr>
            <p:ph type="title" idx="4294967295"/>
          </p:nvPr>
        </p:nvSpPr>
        <p:spPr/>
        <p:txBody>
          <a:bodyPr/>
          <a:lstStyle/>
          <a:p>
            <a:r>
              <a:rPr lang="en-US" dirty="0"/>
              <a:t>Students</a:t>
            </a:r>
          </a:p>
        </p:txBody>
      </p:sp>
    </p:spTree>
    <p:extLst>
      <p:ext uri="{BB962C8B-B14F-4D97-AF65-F5344CB8AC3E}">
        <p14:creationId xmlns:p14="http://schemas.microsoft.com/office/powerpoint/2010/main" val="1556543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FC702A-7B61-E6A8-D819-10C81E318487}"/>
              </a:ext>
              <a:ext uri="{C183D7F6-B498-43B3-948B-1728B52AA6E4}">
                <adec:decorative xmlns:adec="http://schemas.microsoft.com/office/drawing/2017/decorative" val="1"/>
              </a:ext>
            </a:extLst>
          </p:cNvPr>
          <p:cNvSpPr txBox="1"/>
          <p:nvPr/>
        </p:nvSpPr>
        <p:spPr>
          <a:xfrm>
            <a:off x="558188" y="517793"/>
            <a:ext cx="11075624" cy="5772838"/>
          </a:xfrm>
          <a:prstGeom prst="rect">
            <a:avLst/>
          </a:prstGeom>
          <a:solidFill>
            <a:schemeClr val="bg1"/>
          </a:solidFill>
          <a:ln w="57150">
            <a:solidFill>
              <a:srgbClr val="FCAF17"/>
            </a:solidFill>
          </a:ln>
        </p:spPr>
        <p:txBody>
          <a:bodyPr wrap="square" rtlCol="0">
            <a:spAutoFit/>
          </a:bodyPr>
          <a:lstStyle/>
          <a:p>
            <a:pPr algn="l"/>
            <a:endParaRPr lang="en-US" dirty="0"/>
          </a:p>
        </p:txBody>
      </p:sp>
      <p:pic>
        <p:nvPicPr>
          <p:cNvPr id="4" name="Picture 3" descr="Parents">
            <a:extLst>
              <a:ext uri="{FF2B5EF4-FFF2-40B4-BE49-F238E27FC236}">
                <a16:creationId xmlns:a16="http://schemas.microsoft.com/office/drawing/2014/main" id="{84D643F0-4006-4004-AF98-57FDC5267997}"/>
              </a:ext>
            </a:extLst>
          </p:cNvPr>
          <p:cNvPicPr>
            <a:picLocks noChangeAspect="1"/>
          </p:cNvPicPr>
          <p:nvPr/>
        </p:nvPicPr>
        <p:blipFill>
          <a:blip r:embed="rId3"/>
          <a:stretch>
            <a:fillRect/>
          </a:stretch>
        </p:blipFill>
        <p:spPr>
          <a:xfrm>
            <a:off x="792020" y="1200719"/>
            <a:ext cx="10607959" cy="4456562"/>
          </a:xfrm>
          <a:prstGeom prst="rect">
            <a:avLst/>
          </a:prstGeom>
        </p:spPr>
      </p:pic>
      <p:sp>
        <p:nvSpPr>
          <p:cNvPr id="6" name="Text Box 4">
            <a:extLst>
              <a:ext uri="{FF2B5EF4-FFF2-40B4-BE49-F238E27FC236}">
                <a16:creationId xmlns:a16="http://schemas.microsoft.com/office/drawing/2014/main" id="{03E47E6F-1ED7-463B-E247-E59F807A80B2}"/>
              </a:ext>
            </a:extLst>
          </p:cNvPr>
          <p:cNvSpPr txBox="1"/>
          <p:nvPr/>
        </p:nvSpPr>
        <p:spPr>
          <a:xfrm>
            <a:off x="2203374" y="4073341"/>
            <a:ext cx="8009262" cy="1689310"/>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7000"/>
              </a:lnSpc>
              <a:spcBef>
                <a:spcPts val="0"/>
              </a:spcBef>
              <a:spcAft>
                <a:spcPts val="800"/>
              </a:spcAft>
              <a:buClrTx/>
              <a:buSzTx/>
              <a:buFontTx/>
              <a:buNone/>
              <a:tabLst/>
              <a:defRPr/>
            </a:pPr>
            <a:r>
              <a:rPr kumimoji="0" lang="en-US" sz="11500" b="1" i="0" u="none" strike="noStrike" kern="1200" cap="none" spc="0" normalizeH="0" baseline="0" noProof="0" dirty="0">
                <a:ln>
                  <a:noFill/>
                </a:ln>
                <a:solidFill>
                  <a:srgbClr val="1A616F"/>
                </a:solidFill>
                <a:effectLst/>
                <a:uLnTx/>
                <a:uFillTx/>
                <a:latin typeface="Corbel" panose="020B0503020204020204"/>
                <a:ea typeface="Calibri" panose="020F0502020204030204" pitchFamily="34" charset="0"/>
                <a:cs typeface="Times New Roman" panose="02020603050405020304" pitchFamily="18" charset="0"/>
              </a:rPr>
              <a:t> </a:t>
            </a:r>
            <a:r>
              <a:rPr lang="en-US" sz="11500" b="1" spc="-300" dirty="0">
                <a:solidFill>
                  <a:srgbClr val="012169"/>
                </a:solidFill>
                <a:latin typeface="Arial" panose="020B0604020202020204" pitchFamily="34" charset="0"/>
                <a:ea typeface="Calibri" panose="020F0502020204030204" pitchFamily="34" charset="0"/>
                <a:cs typeface="Arial" panose="020B0604020202020204" pitchFamily="34" charset="0"/>
              </a:rPr>
              <a:t>PAR</a:t>
            </a:r>
            <a:r>
              <a:rPr kumimoji="0" lang="en-US" sz="11500" b="1" i="0" u="none" strike="noStrike" kern="1200" cap="none" spc="-300" normalizeH="0" baseline="0" noProof="0" dirty="0">
                <a:ln>
                  <a:noFill/>
                </a:ln>
                <a:solidFill>
                  <a:srgbClr val="012169"/>
                </a:solidFill>
                <a:effectLst/>
                <a:uLnTx/>
                <a:uFillTx/>
                <a:latin typeface="Arial" panose="020B0604020202020204" pitchFamily="34" charset="0"/>
                <a:ea typeface="Calibri" panose="020F0502020204030204" pitchFamily="34" charset="0"/>
                <a:cs typeface="Arial" panose="020B0604020202020204" pitchFamily="34" charset="0"/>
              </a:rPr>
              <a:t>ENTS</a:t>
            </a:r>
            <a:endParaRPr kumimoji="0" lang="en-US" sz="5400" b="1" i="0" u="none" strike="noStrike" kern="1200" cap="none" spc="-300" normalizeH="0" baseline="0" noProof="0" dirty="0">
              <a:ln>
                <a:noFill/>
              </a:ln>
              <a:solidFill>
                <a:srgbClr val="012169"/>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2" name="Title 1" hidden="1">
            <a:extLst>
              <a:ext uri="{FF2B5EF4-FFF2-40B4-BE49-F238E27FC236}">
                <a16:creationId xmlns:a16="http://schemas.microsoft.com/office/drawing/2014/main" id="{559C6420-269C-E104-50F8-E9F912C7C985}"/>
              </a:ext>
            </a:extLst>
          </p:cNvPr>
          <p:cNvSpPr>
            <a:spLocks noGrp="1"/>
          </p:cNvSpPr>
          <p:nvPr>
            <p:ph type="title" idx="4294967295"/>
          </p:nvPr>
        </p:nvSpPr>
        <p:spPr/>
        <p:txBody>
          <a:bodyPr/>
          <a:lstStyle/>
          <a:p>
            <a:r>
              <a:rPr lang="en-US" dirty="0"/>
              <a:t>Parents</a:t>
            </a:r>
          </a:p>
        </p:txBody>
      </p:sp>
    </p:spTree>
    <p:extLst>
      <p:ext uri="{BB962C8B-B14F-4D97-AF65-F5344CB8AC3E}">
        <p14:creationId xmlns:p14="http://schemas.microsoft.com/office/powerpoint/2010/main" val="3966866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descr="&quot;&quot;">
            <a:extLst>
              <a:ext uri="{FF2B5EF4-FFF2-40B4-BE49-F238E27FC236}">
                <a16:creationId xmlns:a16="http://schemas.microsoft.com/office/drawing/2014/main" id="{E1689BF5-04B1-4BBB-AA19-AB00CF7D59FE}"/>
              </a:ext>
            </a:extLst>
          </p:cNvPr>
          <p:cNvSpPr txBox="1"/>
          <p:nvPr/>
        </p:nvSpPr>
        <p:spPr>
          <a:xfrm>
            <a:off x="7654" y="373372"/>
            <a:ext cx="11692064" cy="4164133"/>
          </a:xfrm>
          <a:prstGeom prst="rect">
            <a:avLst/>
          </a:prstGeom>
          <a:gradFill flip="none" rotWithShape="1">
            <a:gsLst>
              <a:gs pos="0">
                <a:srgbClr val="8090B4">
                  <a:tint val="66000"/>
                  <a:satMod val="160000"/>
                </a:srgbClr>
              </a:gs>
              <a:gs pos="50000">
                <a:srgbClr val="8090B4">
                  <a:tint val="44500"/>
                  <a:satMod val="160000"/>
                </a:srgbClr>
              </a:gs>
              <a:gs pos="100000">
                <a:srgbClr val="8090B4">
                  <a:tint val="23500"/>
                  <a:satMod val="160000"/>
                </a:srgbClr>
              </a:gs>
            </a:gsLst>
            <a:lin ang="16200000" scaled="1"/>
            <a:tileRect/>
          </a:gradFill>
          <a:ln>
            <a:noFill/>
          </a:ln>
        </p:spPr>
        <p:txBody>
          <a:bodyPr wrap="square" rtlCol="0">
            <a:spAutoFit/>
          </a:bodyPr>
          <a:lstStyle/>
          <a:p>
            <a:pPr algn="l"/>
            <a:endParaRPr lang="en-US" dirty="0"/>
          </a:p>
        </p:txBody>
      </p:sp>
      <p:sp>
        <p:nvSpPr>
          <p:cNvPr id="24" name="Rectangle 23" descr="&quot;&quot;">
            <a:extLst>
              <a:ext uri="{FF2B5EF4-FFF2-40B4-BE49-F238E27FC236}">
                <a16:creationId xmlns:a16="http://schemas.microsoft.com/office/drawing/2014/main" id="{22A45788-C148-4C36-A0B0-A8C9E6CE7D51}"/>
              </a:ext>
            </a:extLst>
          </p:cNvPr>
          <p:cNvSpPr/>
          <p:nvPr/>
        </p:nvSpPr>
        <p:spPr>
          <a:xfrm>
            <a:off x="-30602" y="6452639"/>
            <a:ext cx="11707367" cy="428955"/>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Rectangle 17" descr="&quot;&quot;">
            <a:extLst>
              <a:ext uri="{FF2B5EF4-FFF2-40B4-BE49-F238E27FC236}">
                <a16:creationId xmlns:a16="http://schemas.microsoft.com/office/drawing/2014/main" id="{C9557DA1-9D8C-4403-9B13-31C68A8A287F}"/>
              </a:ext>
            </a:extLst>
          </p:cNvPr>
          <p:cNvSpPr/>
          <p:nvPr/>
        </p:nvSpPr>
        <p:spPr>
          <a:xfrm>
            <a:off x="-30602" y="4478556"/>
            <a:ext cx="11722671" cy="131120"/>
          </a:xfrm>
          <a:prstGeom prst="rect">
            <a:avLst/>
          </a:prstGeom>
          <a:solidFill>
            <a:srgbClr val="415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5" name="Picture 4" descr="&quot;&quot;">
            <a:extLst>
              <a:ext uri="{FF2B5EF4-FFF2-40B4-BE49-F238E27FC236}">
                <a16:creationId xmlns:a16="http://schemas.microsoft.com/office/drawing/2014/main" id="{0C30BBF3-A3E9-4BAD-A3B8-8FFA03B5578A}"/>
              </a:ext>
            </a:extLst>
          </p:cNvPr>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866587" y="443887"/>
            <a:ext cx="2702165" cy="6871634"/>
          </a:xfrm>
          <a:prstGeom prst="rect">
            <a:avLst/>
          </a:prstGeom>
        </p:spPr>
      </p:pic>
      <p:sp>
        <p:nvSpPr>
          <p:cNvPr id="2" name="Rectangle 1" descr="&quot;&quot;">
            <a:extLst>
              <a:ext uri="{FF2B5EF4-FFF2-40B4-BE49-F238E27FC236}">
                <a16:creationId xmlns:a16="http://schemas.microsoft.com/office/drawing/2014/main" id="{50991B0C-5F9F-4EB4-AF77-A34110C19FED}"/>
              </a:ext>
            </a:extLst>
          </p:cNvPr>
          <p:cNvSpPr/>
          <p:nvPr/>
        </p:nvSpPr>
        <p:spPr>
          <a:xfrm>
            <a:off x="0" y="-1"/>
            <a:ext cx="11692064" cy="373373"/>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3" name="Picture 12" descr="Image result for free clipart art easel">
            <a:extLst>
              <a:ext uri="{FF2B5EF4-FFF2-40B4-BE49-F238E27FC236}">
                <a16:creationId xmlns:a16="http://schemas.microsoft.com/office/drawing/2014/main" id="{E91BF00F-AD14-4CD7-A09C-2EA803F8E8E3}"/>
              </a:ext>
            </a:extLst>
          </p:cNvPr>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0" b="90000" l="0" r="100000"/>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9405145" y="898451"/>
            <a:ext cx="1780306" cy="4286236"/>
          </a:xfrm>
          <a:prstGeom prst="rect">
            <a:avLst/>
          </a:prstGeom>
          <a:noFill/>
          <a:ln>
            <a:noFill/>
          </a:ln>
          <a:effectLst>
            <a:outerShdw blurRad="50800" dist="38100" algn="l" rotWithShape="0">
              <a:prstClr val="black">
                <a:alpha val="40000"/>
              </a:prstClr>
            </a:outerShdw>
          </a:effectLst>
        </p:spPr>
      </p:pic>
      <p:pic>
        <p:nvPicPr>
          <p:cNvPr id="11" name="Picture 10" descr="Image result for free clipart art easel">
            <a:extLst>
              <a:ext uri="{FF2B5EF4-FFF2-40B4-BE49-F238E27FC236}">
                <a16:creationId xmlns:a16="http://schemas.microsoft.com/office/drawing/2014/main" id="{341DE46C-29CC-4A1C-9E3A-4758C81842BA}"/>
              </a:ext>
            </a:extLst>
          </p:cNvPr>
          <p:cNvPicPr/>
          <p:nvPr/>
        </p:nvPicPr>
        <p:blipFill>
          <a:blip r:embed="rId7"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0" b="90000" l="0" r="100000"/>
                    </a14:imgEffect>
                    <a14:imgEffect>
                      <a14:sharpenSoften amount="25000"/>
                    </a14:imgEffect>
                    <a14:imgEffect>
                      <a14:colorTemperature colorTemp="112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848599" y="1124772"/>
            <a:ext cx="2223139" cy="5767267"/>
          </a:xfrm>
          <a:prstGeom prst="rect">
            <a:avLst/>
          </a:prstGeom>
          <a:noFill/>
          <a:effectLst>
            <a:outerShdw blurRad="50800" dist="38100" algn="l" rotWithShape="0">
              <a:prstClr val="black">
                <a:alpha val="40000"/>
              </a:prstClr>
            </a:outerShdw>
          </a:effectLst>
        </p:spPr>
      </p:pic>
      <p:pic>
        <p:nvPicPr>
          <p:cNvPr id="19" name="Picture 18" descr="Image result for free clipart art easel">
            <a:extLst>
              <a:ext uri="{FF2B5EF4-FFF2-40B4-BE49-F238E27FC236}">
                <a16:creationId xmlns:a16="http://schemas.microsoft.com/office/drawing/2014/main" id="{04A7380B-3769-4C46-B62A-0E7F00131E88}"/>
              </a:ext>
            </a:extLst>
          </p:cNvPr>
          <p:cNvPicPr/>
          <p:nvPr/>
        </p:nvPicPr>
        <p:blipFill>
          <a:blip r:embed="rId8" cstate="print">
            <a:duotone>
              <a:schemeClr val="bg2">
                <a:shade val="45000"/>
                <a:satMod val="135000"/>
              </a:schemeClr>
              <a:prstClr val="white"/>
            </a:duotone>
            <a:extLst>
              <a:ext uri="{BEBA8EAE-BF5A-486C-A8C5-ECC9F3942E4B}">
                <a14:imgProps xmlns:a14="http://schemas.microsoft.com/office/drawing/2010/main">
                  <a14:imgLayer r:embed="rId6">
                    <a14:imgEffect>
                      <a14:backgroundRemoval t="0" b="90000" l="0" r="100000"/>
                    </a14:imgEffect>
                    <a14:imgEffect>
                      <a14:sharpenSoften amount="25000"/>
                    </a14:imgEffect>
                    <a14:imgEffect>
                      <a14:colorTemperature colorTemp="59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348717" y="967837"/>
            <a:ext cx="2117996" cy="5067083"/>
          </a:xfrm>
          <a:prstGeom prst="rect">
            <a:avLst/>
          </a:prstGeom>
          <a:noFill/>
          <a:effectLst>
            <a:outerShdw blurRad="50800" dist="38100" algn="l" rotWithShape="0">
              <a:prstClr val="black">
                <a:alpha val="40000"/>
              </a:prstClr>
            </a:outerShdw>
          </a:effectLst>
        </p:spPr>
      </p:pic>
      <p:sp>
        <p:nvSpPr>
          <p:cNvPr id="22" name="TextBox 21" descr="&quot;&quot;">
            <a:extLst>
              <a:ext uri="{FF2B5EF4-FFF2-40B4-BE49-F238E27FC236}">
                <a16:creationId xmlns:a16="http://schemas.microsoft.com/office/drawing/2014/main" id="{09333861-CBA1-413B-9540-02701AF429E9}"/>
              </a:ext>
            </a:extLst>
          </p:cNvPr>
          <p:cNvSpPr txBox="1"/>
          <p:nvPr/>
        </p:nvSpPr>
        <p:spPr>
          <a:xfrm>
            <a:off x="6980074" y="1513212"/>
            <a:ext cx="1960188" cy="2576222"/>
          </a:xfrm>
          <a:prstGeom prst="rect">
            <a:avLst/>
          </a:prstGeom>
          <a:solidFill>
            <a:schemeClr val="bg1"/>
          </a:solidFill>
          <a:ln>
            <a:solidFill>
              <a:srgbClr val="002F8E"/>
            </a:solidFill>
          </a:ln>
        </p:spPr>
        <p:txBody>
          <a:bodyPr wrap="square" rtlCol="0">
            <a:spAutoFit/>
          </a:bodyPr>
          <a:lstStyle/>
          <a:p>
            <a:pPr algn="l"/>
            <a:endParaRPr lang="en-US" dirty="0"/>
          </a:p>
        </p:txBody>
      </p:sp>
      <p:sp>
        <p:nvSpPr>
          <p:cNvPr id="4" name="TextBox 3" descr="&quot;&quot;">
            <a:extLst>
              <a:ext uri="{FF2B5EF4-FFF2-40B4-BE49-F238E27FC236}">
                <a16:creationId xmlns:a16="http://schemas.microsoft.com/office/drawing/2014/main" id="{DA3DBB0E-842E-42BE-84E1-36A5C17FA83D}"/>
              </a:ext>
            </a:extLst>
          </p:cNvPr>
          <p:cNvSpPr txBox="1"/>
          <p:nvPr/>
        </p:nvSpPr>
        <p:spPr>
          <a:xfrm>
            <a:off x="1064570" y="968948"/>
            <a:ext cx="2226129" cy="3000250"/>
          </a:xfrm>
          <a:prstGeom prst="rect">
            <a:avLst/>
          </a:prstGeom>
          <a:solidFill>
            <a:schemeClr val="bg1"/>
          </a:solidFill>
          <a:ln>
            <a:solidFill>
              <a:srgbClr val="002F8E"/>
            </a:solidFill>
          </a:ln>
        </p:spPr>
        <p:txBody>
          <a:bodyPr wrap="square" rtlCol="0">
            <a:spAutoFit/>
          </a:bodyPr>
          <a:lstStyle/>
          <a:p>
            <a:pPr algn="l"/>
            <a:endParaRPr lang="en-US" dirty="0"/>
          </a:p>
        </p:txBody>
      </p:sp>
      <p:sp>
        <p:nvSpPr>
          <p:cNvPr id="6" name="TextBox 5">
            <a:extLst>
              <a:ext uri="{FF2B5EF4-FFF2-40B4-BE49-F238E27FC236}">
                <a16:creationId xmlns:a16="http://schemas.microsoft.com/office/drawing/2014/main" id="{5BD4E43F-F15F-4779-B873-2C3186E093C4}"/>
              </a:ext>
            </a:extLst>
          </p:cNvPr>
          <p:cNvSpPr txBox="1"/>
          <p:nvPr/>
        </p:nvSpPr>
        <p:spPr>
          <a:xfrm>
            <a:off x="1077863" y="1711298"/>
            <a:ext cx="2236645" cy="1446550"/>
          </a:xfrm>
          <a:prstGeom prst="rect">
            <a:avLst/>
          </a:prstGeom>
          <a:noFill/>
          <a:ln>
            <a:noFill/>
          </a:ln>
        </p:spPr>
        <p:txBody>
          <a:bodyPr wrap="square" rtlCol="0">
            <a:spAutoFit/>
          </a:bodyPr>
          <a:lstStyle/>
          <a:p>
            <a:pPr algn="ctr"/>
            <a:r>
              <a:rPr lang="en-US" sz="4400" b="1" dirty="0">
                <a:solidFill>
                  <a:srgbClr val="012169"/>
                </a:solidFill>
                <a:latin typeface="Arial" panose="020B0604020202020204" pitchFamily="34" charset="0"/>
                <a:cs typeface="Arial" panose="020B0604020202020204" pitchFamily="34" charset="0"/>
              </a:rPr>
              <a:t>Gallery</a:t>
            </a:r>
          </a:p>
          <a:p>
            <a:pPr algn="ctr"/>
            <a:r>
              <a:rPr lang="en-US" sz="4400" b="1" dirty="0">
                <a:solidFill>
                  <a:srgbClr val="012169"/>
                </a:solidFill>
                <a:latin typeface="Arial" panose="020B0604020202020204" pitchFamily="34" charset="0"/>
                <a:cs typeface="Arial" panose="020B0604020202020204" pitchFamily="34" charset="0"/>
              </a:rPr>
              <a:t>Walk</a:t>
            </a:r>
          </a:p>
        </p:txBody>
      </p:sp>
      <p:sp>
        <p:nvSpPr>
          <p:cNvPr id="8" name="TextBox 7" descr="&quot;&quot;">
            <a:extLst>
              <a:ext uri="{FF2B5EF4-FFF2-40B4-BE49-F238E27FC236}">
                <a16:creationId xmlns:a16="http://schemas.microsoft.com/office/drawing/2014/main" id="{E4C1D0EE-1D4F-424B-BF94-0F2C91F17C79}"/>
              </a:ext>
            </a:extLst>
          </p:cNvPr>
          <p:cNvSpPr txBox="1"/>
          <p:nvPr/>
        </p:nvSpPr>
        <p:spPr>
          <a:xfrm>
            <a:off x="9498049" y="1174898"/>
            <a:ext cx="1586759" cy="1965732"/>
          </a:xfrm>
          <a:prstGeom prst="rect">
            <a:avLst/>
          </a:prstGeom>
          <a:solidFill>
            <a:schemeClr val="bg1"/>
          </a:solidFill>
          <a:ln>
            <a:solidFill>
              <a:srgbClr val="002F8E"/>
            </a:solidFill>
          </a:ln>
        </p:spPr>
        <p:txBody>
          <a:bodyPr wrap="square" rtlCol="0">
            <a:spAutoFit/>
          </a:bodyPr>
          <a:lstStyle/>
          <a:p>
            <a:pPr algn="l"/>
            <a:endParaRPr lang="en-US" dirty="0"/>
          </a:p>
        </p:txBody>
      </p:sp>
      <p:sp>
        <p:nvSpPr>
          <p:cNvPr id="21" name="TextBox 20" descr="&quot;&quot;">
            <a:extLst>
              <a:ext uri="{FF2B5EF4-FFF2-40B4-BE49-F238E27FC236}">
                <a16:creationId xmlns:a16="http://schemas.microsoft.com/office/drawing/2014/main" id="{49CBAA5B-4B95-4F4A-9C50-05EEA6D9F81B}"/>
              </a:ext>
            </a:extLst>
          </p:cNvPr>
          <p:cNvSpPr txBox="1"/>
          <p:nvPr/>
        </p:nvSpPr>
        <p:spPr>
          <a:xfrm>
            <a:off x="4485003" y="1290084"/>
            <a:ext cx="1879466" cy="2294317"/>
          </a:xfrm>
          <a:prstGeom prst="rect">
            <a:avLst/>
          </a:prstGeom>
          <a:solidFill>
            <a:schemeClr val="bg1"/>
          </a:solidFill>
          <a:ln>
            <a:solidFill>
              <a:srgbClr val="002F8E"/>
            </a:solidFill>
          </a:ln>
        </p:spPr>
        <p:txBody>
          <a:bodyPr wrap="square" rtlCol="0">
            <a:spAutoFit/>
          </a:bodyPr>
          <a:lstStyle/>
          <a:p>
            <a:pPr algn="l"/>
            <a:endParaRPr lang="en-US" dirty="0"/>
          </a:p>
        </p:txBody>
      </p:sp>
      <p:pic>
        <p:nvPicPr>
          <p:cNvPr id="27" name="Picture 26" descr="&quot;&quot;">
            <a:extLst>
              <a:ext uri="{FF2B5EF4-FFF2-40B4-BE49-F238E27FC236}">
                <a16:creationId xmlns:a16="http://schemas.microsoft.com/office/drawing/2014/main" id="{6EFB189C-35B6-4BB4-87BA-4A6B313EA5B7}"/>
              </a:ext>
            </a:extLst>
          </p:cNvPr>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6980074" y="2068521"/>
            <a:ext cx="1960188" cy="853604"/>
          </a:xfrm>
          <a:prstGeom prst="rect">
            <a:avLst/>
          </a:prstGeom>
        </p:spPr>
      </p:pic>
      <p:sp>
        <p:nvSpPr>
          <p:cNvPr id="20" name="TextBox 19">
            <a:extLst>
              <a:ext uri="{FF2B5EF4-FFF2-40B4-BE49-F238E27FC236}">
                <a16:creationId xmlns:a16="http://schemas.microsoft.com/office/drawing/2014/main" id="{80657FE9-2EF9-4C9A-9A55-46D244539121}"/>
              </a:ext>
            </a:extLst>
          </p:cNvPr>
          <p:cNvSpPr txBox="1"/>
          <p:nvPr/>
        </p:nvSpPr>
        <p:spPr>
          <a:xfrm>
            <a:off x="7182219" y="2621218"/>
            <a:ext cx="1582406" cy="584775"/>
          </a:xfrm>
          <a:prstGeom prst="rect">
            <a:avLst/>
          </a:prstGeom>
          <a:solidFill>
            <a:schemeClr val="bg1"/>
          </a:solidFill>
          <a:ln w="38100">
            <a:noFill/>
          </a:ln>
        </p:spPr>
        <p:txBody>
          <a:bodyPr wrap="square" rtlCol="0">
            <a:spAutoFit/>
          </a:bodyPr>
          <a:lstStyle/>
          <a:p>
            <a:pPr algn="ctr"/>
            <a:r>
              <a:rPr lang="en-US" sz="3200" b="1" dirty="0">
                <a:solidFill>
                  <a:srgbClr val="BF0D3E"/>
                </a:solidFill>
                <a:latin typeface="Arial" panose="020B0604020202020204" pitchFamily="34" charset="0"/>
                <a:cs typeface="Arial" panose="020B0604020202020204" pitchFamily="34" charset="0"/>
              </a:rPr>
              <a:t>STAFF</a:t>
            </a:r>
            <a:endParaRPr lang="en-US" sz="2800" b="1" dirty="0">
              <a:solidFill>
                <a:srgbClr val="BF0D3E"/>
              </a:solidFill>
              <a:latin typeface="Arial" panose="020B0604020202020204" pitchFamily="34" charset="0"/>
              <a:cs typeface="Arial" panose="020B0604020202020204" pitchFamily="34" charset="0"/>
            </a:endParaRPr>
          </a:p>
        </p:txBody>
      </p:sp>
      <p:pic>
        <p:nvPicPr>
          <p:cNvPr id="28" name="Picture 27" descr="&quot;&quot;">
            <a:extLst>
              <a:ext uri="{FF2B5EF4-FFF2-40B4-BE49-F238E27FC236}">
                <a16:creationId xmlns:a16="http://schemas.microsoft.com/office/drawing/2014/main" id="{554DB9CD-6DE2-4818-BF90-1AAB3D204FE6}"/>
              </a:ext>
            </a:extLst>
          </p:cNvPr>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4490424" y="1861057"/>
            <a:ext cx="1850049" cy="774536"/>
          </a:xfrm>
          <a:prstGeom prst="rect">
            <a:avLst/>
          </a:prstGeom>
        </p:spPr>
      </p:pic>
      <p:sp>
        <p:nvSpPr>
          <p:cNvPr id="25" name="TextBox 24">
            <a:extLst>
              <a:ext uri="{FF2B5EF4-FFF2-40B4-BE49-F238E27FC236}">
                <a16:creationId xmlns:a16="http://schemas.microsoft.com/office/drawing/2014/main" id="{EB5CF26C-F5CE-4E55-99C6-B6C6854D9F6B}"/>
              </a:ext>
            </a:extLst>
          </p:cNvPr>
          <p:cNvSpPr txBox="1"/>
          <p:nvPr/>
        </p:nvSpPr>
        <p:spPr>
          <a:xfrm>
            <a:off x="4508500" y="2376238"/>
            <a:ext cx="1833481" cy="461665"/>
          </a:xfrm>
          <a:prstGeom prst="rect">
            <a:avLst/>
          </a:prstGeom>
          <a:solidFill>
            <a:schemeClr val="bg1"/>
          </a:solidFill>
          <a:ln w="38100">
            <a:noFill/>
          </a:ln>
        </p:spPr>
        <p:txBody>
          <a:bodyPr wrap="square" rtlCol="0">
            <a:spAutoFit/>
          </a:bodyPr>
          <a:lstStyle/>
          <a:p>
            <a:pPr algn="ctr"/>
            <a:r>
              <a:rPr lang="en-US" sz="2400" b="1" dirty="0">
                <a:solidFill>
                  <a:srgbClr val="BF0D3E"/>
                </a:solidFill>
                <a:latin typeface="Arial" panose="020B0604020202020204" pitchFamily="34" charset="0"/>
                <a:cs typeface="Arial" panose="020B0604020202020204" pitchFamily="34" charset="0"/>
              </a:rPr>
              <a:t>STUDENTS</a:t>
            </a:r>
            <a:endParaRPr lang="en-US" sz="2000" b="1" dirty="0">
              <a:solidFill>
                <a:srgbClr val="BF0D3E"/>
              </a:solidFill>
              <a:latin typeface="Arial" panose="020B0604020202020204" pitchFamily="34" charset="0"/>
              <a:cs typeface="Arial" panose="020B0604020202020204" pitchFamily="34" charset="0"/>
            </a:endParaRPr>
          </a:p>
        </p:txBody>
      </p:sp>
      <p:pic>
        <p:nvPicPr>
          <p:cNvPr id="29" name="Picture 28" descr="&quot;&quot;">
            <a:extLst>
              <a:ext uri="{FF2B5EF4-FFF2-40B4-BE49-F238E27FC236}">
                <a16:creationId xmlns:a16="http://schemas.microsoft.com/office/drawing/2014/main" id="{78088826-5DA6-42A8-A13D-CE33033E134D}"/>
              </a:ext>
            </a:extLst>
          </p:cNvPr>
          <p:cNvPicPr/>
          <p:nvPr/>
        </p:nvPicPr>
        <p:blipFill>
          <a:blip r:embed="rId9">
            <a:extLst>
              <a:ext uri="{BEBA8EAE-BF5A-486C-A8C5-ECC9F3942E4B}">
                <a14:imgProps xmlns:a14="http://schemas.microsoft.com/office/drawing/2010/main">
                  <a14:imgLayer r:embed="rId10">
                    <a14:imgEffect>
                      <a14:sharpenSoften amount="25000"/>
                    </a14:imgEffect>
                  </a14:imgLayer>
                </a14:imgProps>
              </a:ext>
            </a:extLst>
          </a:blip>
          <a:stretch>
            <a:fillRect/>
          </a:stretch>
        </p:blipFill>
        <p:spPr>
          <a:xfrm>
            <a:off x="9491880" y="1600921"/>
            <a:ext cx="1592928" cy="643936"/>
          </a:xfrm>
          <a:prstGeom prst="rect">
            <a:avLst/>
          </a:prstGeom>
        </p:spPr>
      </p:pic>
      <p:sp>
        <p:nvSpPr>
          <p:cNvPr id="26" name="TextBox 25">
            <a:extLst>
              <a:ext uri="{FF2B5EF4-FFF2-40B4-BE49-F238E27FC236}">
                <a16:creationId xmlns:a16="http://schemas.microsoft.com/office/drawing/2014/main" id="{C9534E13-1EDE-46F6-9A70-25AAD9EF1834}"/>
              </a:ext>
            </a:extLst>
          </p:cNvPr>
          <p:cNvSpPr txBox="1"/>
          <p:nvPr/>
        </p:nvSpPr>
        <p:spPr>
          <a:xfrm>
            <a:off x="9550224" y="2034463"/>
            <a:ext cx="1486371" cy="400110"/>
          </a:xfrm>
          <a:prstGeom prst="rect">
            <a:avLst/>
          </a:prstGeom>
          <a:solidFill>
            <a:schemeClr val="bg1"/>
          </a:solidFill>
          <a:ln w="38100">
            <a:noFill/>
          </a:ln>
        </p:spPr>
        <p:txBody>
          <a:bodyPr wrap="square" rtlCol="0">
            <a:spAutoFit/>
          </a:bodyPr>
          <a:lstStyle/>
          <a:p>
            <a:pPr algn="ctr"/>
            <a:r>
              <a:rPr lang="en-US" sz="2000" b="1" dirty="0">
                <a:solidFill>
                  <a:srgbClr val="BF0D3E"/>
                </a:solidFill>
                <a:latin typeface="Arial" panose="020B0604020202020204" pitchFamily="34" charset="0"/>
                <a:cs typeface="Arial" panose="020B0604020202020204" pitchFamily="34" charset="0"/>
              </a:rPr>
              <a:t>PARENTS</a:t>
            </a:r>
            <a:endParaRPr lang="en-US" sz="1600" b="1" dirty="0">
              <a:solidFill>
                <a:srgbClr val="BF0D3E"/>
              </a:solidFill>
              <a:latin typeface="Arial" panose="020B0604020202020204" pitchFamily="34" charset="0"/>
              <a:cs typeface="Arial" panose="020B0604020202020204" pitchFamily="34" charset="0"/>
            </a:endParaRPr>
          </a:p>
        </p:txBody>
      </p:sp>
      <p:sp>
        <p:nvSpPr>
          <p:cNvPr id="3" name="Title 2" hidden="1"/>
          <p:cNvSpPr>
            <a:spLocks noGrp="1"/>
          </p:cNvSpPr>
          <p:nvPr>
            <p:ph type="title" idx="4294967295"/>
          </p:nvPr>
        </p:nvSpPr>
        <p:spPr/>
        <p:txBody>
          <a:bodyPr/>
          <a:lstStyle/>
          <a:p>
            <a:r>
              <a:rPr lang="en-US" dirty="0"/>
              <a:t>Gallery Walk</a:t>
            </a:r>
          </a:p>
        </p:txBody>
      </p:sp>
    </p:spTree>
    <p:extLst>
      <p:ext uri="{BB962C8B-B14F-4D97-AF65-F5344CB8AC3E}">
        <p14:creationId xmlns:p14="http://schemas.microsoft.com/office/powerpoint/2010/main" val="302383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99F4FDFA-DCC8-4495-A0B3-2CECF2FD2ECA}"/>
              </a:ext>
            </a:extLst>
          </p:cNvPr>
          <p:cNvSpPr txBox="1"/>
          <p:nvPr/>
        </p:nvSpPr>
        <p:spPr>
          <a:xfrm>
            <a:off x="1616148" y="430214"/>
            <a:ext cx="8888819" cy="5995986"/>
          </a:xfrm>
          <a:prstGeom prst="rect">
            <a:avLst/>
          </a:prstGeom>
          <a:solidFill>
            <a:schemeClr val="bg1"/>
          </a:solidFill>
          <a:ln w="187325">
            <a:solidFill>
              <a:srgbClr val="BF0D3E"/>
            </a:solidFill>
          </a:ln>
        </p:spPr>
        <p:txBody>
          <a:bodyPr wrap="square" rtlCol="0">
            <a:spAutoFit/>
          </a:bodyPr>
          <a:lstStyle/>
          <a:p>
            <a:pPr algn="l"/>
            <a:endParaRPr lang="en-US" dirty="0"/>
          </a:p>
        </p:txBody>
      </p:sp>
      <p:sp>
        <p:nvSpPr>
          <p:cNvPr id="11" name="Rectangle: Rounded Corners 10" descr="&quot;&quot;">
            <a:extLst>
              <a:ext uri="{FF2B5EF4-FFF2-40B4-BE49-F238E27FC236}">
                <a16:creationId xmlns:a16="http://schemas.microsoft.com/office/drawing/2014/main" id="{558533DE-38D5-4AC1-BDC8-BCCCDA0D7D50}"/>
              </a:ext>
            </a:extLst>
          </p:cNvPr>
          <p:cNvSpPr/>
          <p:nvPr/>
        </p:nvSpPr>
        <p:spPr>
          <a:xfrm>
            <a:off x="2396756" y="1095472"/>
            <a:ext cx="2106576" cy="4665469"/>
          </a:xfrm>
          <a:prstGeom prst="roundRect">
            <a:avLst/>
          </a:prstGeom>
          <a:solidFill>
            <a:srgbClr val="41598F"/>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Rounded Corners 11" descr="&quot;&quot;">
            <a:extLst>
              <a:ext uri="{FF2B5EF4-FFF2-40B4-BE49-F238E27FC236}">
                <a16:creationId xmlns:a16="http://schemas.microsoft.com/office/drawing/2014/main" id="{553C209E-34C6-45D8-94CA-E9865F174751}"/>
              </a:ext>
            </a:extLst>
          </p:cNvPr>
          <p:cNvSpPr/>
          <p:nvPr/>
        </p:nvSpPr>
        <p:spPr>
          <a:xfrm>
            <a:off x="5042712" y="1095472"/>
            <a:ext cx="2106576" cy="4665469"/>
          </a:xfrm>
          <a:prstGeom prst="roundRect">
            <a:avLst/>
          </a:prstGeom>
          <a:solidFill>
            <a:srgbClr val="41598F"/>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Rounded Corners 12" descr="&quot;&quot;">
            <a:extLst>
              <a:ext uri="{FF2B5EF4-FFF2-40B4-BE49-F238E27FC236}">
                <a16:creationId xmlns:a16="http://schemas.microsoft.com/office/drawing/2014/main" id="{10E4BD27-F45C-4288-9C5A-7350726D8397}"/>
              </a:ext>
            </a:extLst>
          </p:cNvPr>
          <p:cNvSpPr/>
          <p:nvPr/>
        </p:nvSpPr>
        <p:spPr>
          <a:xfrm>
            <a:off x="7691104" y="1095472"/>
            <a:ext cx="2106576" cy="4665469"/>
          </a:xfrm>
          <a:prstGeom prst="roundRect">
            <a:avLst/>
          </a:prstGeom>
          <a:solidFill>
            <a:srgbClr val="41598F"/>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descr="Intentional collaboration between gneral education teachers, content area teachers and special education teachers" title="Intentional collaboration">
            <a:extLst>
              <a:ext uri="{FF2B5EF4-FFF2-40B4-BE49-F238E27FC236}">
                <a16:creationId xmlns:a16="http://schemas.microsoft.com/office/drawing/2014/main" id="{D8EBB07C-3D40-41BC-89C3-6F2E2F86509B}"/>
              </a:ext>
            </a:extLst>
          </p:cNvPr>
          <p:cNvSpPr/>
          <p:nvPr/>
        </p:nvSpPr>
        <p:spPr>
          <a:xfrm>
            <a:off x="3113567" y="1653782"/>
            <a:ext cx="5964865" cy="3540642"/>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descr="General Education Teachers">
            <a:extLst>
              <a:ext uri="{FF2B5EF4-FFF2-40B4-BE49-F238E27FC236}">
                <a16:creationId xmlns:a16="http://schemas.microsoft.com/office/drawing/2014/main" id="{6F63C9FE-1953-490B-80C7-F86C996AAC3A}"/>
              </a:ext>
            </a:extLst>
          </p:cNvPr>
          <p:cNvSpPr/>
          <p:nvPr/>
        </p:nvSpPr>
        <p:spPr>
          <a:xfrm>
            <a:off x="2521522" y="2541445"/>
            <a:ext cx="1857044" cy="1839816"/>
          </a:xfrm>
          <a:prstGeom prst="flowChartConnector">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descr="Special Education Teachers" title="Special Education Teachers">
            <a:extLst>
              <a:ext uri="{FF2B5EF4-FFF2-40B4-BE49-F238E27FC236}">
                <a16:creationId xmlns:a16="http://schemas.microsoft.com/office/drawing/2014/main" id="{FF9F1C55-005C-4F14-8CD8-8C06C3161205}"/>
              </a:ext>
            </a:extLst>
          </p:cNvPr>
          <p:cNvSpPr/>
          <p:nvPr/>
        </p:nvSpPr>
        <p:spPr>
          <a:xfrm>
            <a:off x="7813433" y="2519502"/>
            <a:ext cx="1857044" cy="1839816"/>
          </a:xfrm>
          <a:prstGeom prst="flowChartConnector">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descr="&quot;&quot;">
            <a:extLst>
              <a:ext uri="{FF2B5EF4-FFF2-40B4-BE49-F238E27FC236}">
                <a16:creationId xmlns:a16="http://schemas.microsoft.com/office/drawing/2014/main" id="{D4107D8A-FAE7-49EA-A0E4-2B8A5EB43C55}"/>
              </a:ext>
            </a:extLst>
          </p:cNvPr>
          <p:cNvCxnSpPr>
            <a:stCxn id="15" idx="0"/>
            <a:endCxn id="15" idx="2"/>
          </p:cNvCxnSpPr>
          <p:nvPr/>
        </p:nvCxnSpPr>
        <p:spPr>
          <a:xfrm>
            <a:off x="6096000" y="1653782"/>
            <a:ext cx="0" cy="3540642"/>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descr="&quot;&quot;">
            <a:extLst>
              <a:ext uri="{FF2B5EF4-FFF2-40B4-BE49-F238E27FC236}">
                <a16:creationId xmlns:a16="http://schemas.microsoft.com/office/drawing/2014/main" id="{314697EC-C25D-40CF-8128-F4EF4074E8AE}"/>
              </a:ext>
            </a:extLst>
          </p:cNvPr>
          <p:cNvSpPr/>
          <p:nvPr/>
        </p:nvSpPr>
        <p:spPr>
          <a:xfrm>
            <a:off x="5304759" y="1389446"/>
            <a:ext cx="1582479" cy="593689"/>
          </a:xfrm>
          <a:prstGeom prst="roundRect">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descr="Intentional Collaboration" title="Intentional Collaboration">
            <a:extLst>
              <a:ext uri="{FF2B5EF4-FFF2-40B4-BE49-F238E27FC236}">
                <a16:creationId xmlns:a16="http://schemas.microsoft.com/office/drawing/2014/main" id="{42112B6D-0ACB-46EE-8E3B-5E13DD5A7D4B}"/>
              </a:ext>
            </a:extLst>
          </p:cNvPr>
          <p:cNvSpPr/>
          <p:nvPr/>
        </p:nvSpPr>
        <p:spPr>
          <a:xfrm>
            <a:off x="3113568" y="4907373"/>
            <a:ext cx="5964864" cy="593689"/>
          </a:xfrm>
          <a:prstGeom prst="roundRect">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B2D602F-8A21-4E2B-9702-F0F1826FF690}"/>
              </a:ext>
            </a:extLst>
          </p:cNvPr>
          <p:cNvSpPr txBox="1"/>
          <p:nvPr/>
        </p:nvSpPr>
        <p:spPr>
          <a:xfrm>
            <a:off x="3209482" y="4963428"/>
            <a:ext cx="5786328" cy="523220"/>
          </a:xfrm>
          <a:prstGeom prst="rect">
            <a:avLst/>
          </a:prstGeom>
          <a:noFill/>
          <a:ln>
            <a:noFill/>
          </a:ln>
        </p:spPr>
        <p:txBody>
          <a:bodyPr wrap="square" rtlCol="0">
            <a:spAutoFit/>
          </a:bodyPr>
          <a:lstStyle/>
          <a:p>
            <a:pPr algn="ctr"/>
            <a:r>
              <a:rPr lang="en-US" sz="2800" b="1" dirty="0">
                <a:solidFill>
                  <a:srgbClr val="012169"/>
                </a:solidFill>
                <a:latin typeface="Arial" panose="020B0604020202020204" pitchFamily="34" charset="0"/>
                <a:cs typeface="Arial" panose="020B0604020202020204" pitchFamily="34" charset="0"/>
              </a:rPr>
              <a:t>ENCOURAGE COLLABORATION</a:t>
            </a:r>
          </a:p>
        </p:txBody>
      </p:sp>
      <p:sp>
        <p:nvSpPr>
          <p:cNvPr id="5" name="TextBox 4">
            <a:extLst>
              <a:ext uri="{FF2B5EF4-FFF2-40B4-BE49-F238E27FC236}">
                <a16:creationId xmlns:a16="http://schemas.microsoft.com/office/drawing/2014/main" id="{F20CFA02-6758-431C-ABB4-5B2E9B4C2BD4}"/>
              </a:ext>
            </a:extLst>
          </p:cNvPr>
          <p:cNvSpPr txBox="1"/>
          <p:nvPr/>
        </p:nvSpPr>
        <p:spPr>
          <a:xfrm>
            <a:off x="5306308" y="1426435"/>
            <a:ext cx="1582479" cy="584775"/>
          </a:xfrm>
          <a:prstGeom prst="rect">
            <a:avLst/>
          </a:prstGeom>
          <a:noFill/>
          <a:ln>
            <a:noFill/>
          </a:ln>
        </p:spPr>
        <p:txBody>
          <a:bodyPr wrap="square" rtlCol="0">
            <a:spAutoFit/>
          </a:bodyPr>
          <a:lstStyle/>
          <a:p>
            <a:pPr algn="ctr"/>
            <a:r>
              <a:rPr lang="en-US" sz="3200" b="1" dirty="0">
                <a:solidFill>
                  <a:srgbClr val="012169"/>
                </a:solidFill>
                <a:latin typeface="Arial" panose="020B0604020202020204" pitchFamily="34" charset="0"/>
                <a:cs typeface="Arial" panose="020B0604020202020204" pitchFamily="34" charset="0"/>
              </a:rPr>
              <a:t>AZPLS</a:t>
            </a:r>
          </a:p>
        </p:txBody>
      </p:sp>
      <p:sp>
        <p:nvSpPr>
          <p:cNvPr id="6" name="TextBox 5">
            <a:extLst>
              <a:ext uri="{FF2B5EF4-FFF2-40B4-BE49-F238E27FC236}">
                <a16:creationId xmlns:a16="http://schemas.microsoft.com/office/drawing/2014/main" id="{7B193060-A4B5-44F6-8EE5-D46C8D73837F}"/>
              </a:ext>
            </a:extLst>
          </p:cNvPr>
          <p:cNvSpPr txBox="1"/>
          <p:nvPr/>
        </p:nvSpPr>
        <p:spPr>
          <a:xfrm>
            <a:off x="2581482" y="3168963"/>
            <a:ext cx="1694727" cy="584775"/>
          </a:xfrm>
          <a:prstGeom prst="rect">
            <a:avLst/>
          </a:prstGeom>
          <a:noFill/>
          <a:ln>
            <a:noFill/>
          </a:ln>
        </p:spPr>
        <p:txBody>
          <a:bodyPr wrap="square" rtlCol="0">
            <a:spAutoFit/>
          </a:bodyPr>
          <a:lstStyle/>
          <a:p>
            <a:pPr algn="ctr"/>
            <a:r>
              <a:rPr lang="en-US" sz="3200" b="1" dirty="0">
                <a:solidFill>
                  <a:srgbClr val="BF0D3E"/>
                </a:solidFill>
                <a:latin typeface="Arial" panose="020B0604020202020204" pitchFamily="34" charset="0"/>
                <a:cs typeface="Arial" panose="020B0604020202020204" pitchFamily="34" charset="0"/>
              </a:rPr>
              <a:t>Parents</a:t>
            </a:r>
          </a:p>
        </p:txBody>
      </p:sp>
      <p:sp>
        <p:nvSpPr>
          <p:cNvPr id="17" name="Flowchart: Connector 16" descr="Content Area Teachers" title="Content Area Teachers">
            <a:extLst>
              <a:ext uri="{FF2B5EF4-FFF2-40B4-BE49-F238E27FC236}">
                <a16:creationId xmlns:a16="http://schemas.microsoft.com/office/drawing/2014/main" id="{E070F040-893C-4AFB-90D9-9A6415C71105}"/>
              </a:ext>
            </a:extLst>
          </p:cNvPr>
          <p:cNvSpPr/>
          <p:nvPr/>
        </p:nvSpPr>
        <p:spPr>
          <a:xfrm>
            <a:off x="5167476" y="2541445"/>
            <a:ext cx="1857044" cy="1839816"/>
          </a:xfrm>
          <a:prstGeom prst="flowChartConnector">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descr="Content Area Teachers">
            <a:extLst>
              <a:ext uri="{FF2B5EF4-FFF2-40B4-BE49-F238E27FC236}">
                <a16:creationId xmlns:a16="http://schemas.microsoft.com/office/drawing/2014/main" id="{337A578B-9E19-4E80-B4E2-21A57ECB3573}"/>
              </a:ext>
            </a:extLst>
          </p:cNvPr>
          <p:cNvSpPr txBox="1"/>
          <p:nvPr/>
        </p:nvSpPr>
        <p:spPr>
          <a:xfrm>
            <a:off x="5233962" y="3168963"/>
            <a:ext cx="1694727" cy="584775"/>
          </a:xfrm>
          <a:prstGeom prst="rect">
            <a:avLst/>
          </a:prstGeom>
          <a:noFill/>
          <a:ln>
            <a:noFill/>
          </a:ln>
        </p:spPr>
        <p:txBody>
          <a:bodyPr wrap="square" rtlCol="0">
            <a:spAutoFit/>
          </a:bodyPr>
          <a:lstStyle/>
          <a:p>
            <a:pPr algn="ctr"/>
            <a:r>
              <a:rPr lang="en-US" sz="3200" b="1" dirty="0">
                <a:solidFill>
                  <a:srgbClr val="BF0D3E"/>
                </a:solidFill>
                <a:latin typeface="Arial" panose="020B0604020202020204" pitchFamily="34" charset="0"/>
                <a:cs typeface="Arial" panose="020B0604020202020204" pitchFamily="34" charset="0"/>
              </a:rPr>
              <a:t>Staff</a:t>
            </a:r>
          </a:p>
        </p:txBody>
      </p:sp>
      <p:sp>
        <p:nvSpPr>
          <p:cNvPr id="23" name="TextBox 22">
            <a:extLst>
              <a:ext uri="{FF2B5EF4-FFF2-40B4-BE49-F238E27FC236}">
                <a16:creationId xmlns:a16="http://schemas.microsoft.com/office/drawing/2014/main" id="{DE73CAE0-1781-45AE-8194-2CF8F42D8941}"/>
              </a:ext>
            </a:extLst>
          </p:cNvPr>
          <p:cNvSpPr txBox="1"/>
          <p:nvPr/>
        </p:nvSpPr>
        <p:spPr>
          <a:xfrm>
            <a:off x="7813433" y="3168963"/>
            <a:ext cx="1938202" cy="584775"/>
          </a:xfrm>
          <a:prstGeom prst="rect">
            <a:avLst/>
          </a:prstGeom>
          <a:noFill/>
          <a:ln>
            <a:noFill/>
          </a:ln>
        </p:spPr>
        <p:txBody>
          <a:bodyPr wrap="square" rtlCol="0">
            <a:spAutoFit/>
          </a:bodyPr>
          <a:lstStyle/>
          <a:p>
            <a:pPr algn="ctr"/>
            <a:r>
              <a:rPr lang="en-US" sz="3200" b="1" dirty="0">
                <a:solidFill>
                  <a:srgbClr val="BF0D3E"/>
                </a:solidFill>
                <a:latin typeface="Arial" panose="020B0604020202020204" pitchFamily="34" charset="0"/>
                <a:cs typeface="Arial" panose="020B0604020202020204" pitchFamily="34" charset="0"/>
              </a:rPr>
              <a:t>Students</a:t>
            </a:r>
          </a:p>
        </p:txBody>
      </p:sp>
      <p:sp>
        <p:nvSpPr>
          <p:cNvPr id="24" name="TextBox 23" descr="&quot;&quot;">
            <a:extLst>
              <a:ext uri="{FF2B5EF4-FFF2-40B4-BE49-F238E27FC236}">
                <a16:creationId xmlns:a16="http://schemas.microsoft.com/office/drawing/2014/main" id="{64E8E8BC-A360-447E-B37E-BEAD939F189D}"/>
              </a:ext>
            </a:extLst>
          </p:cNvPr>
          <p:cNvSpPr txBox="1"/>
          <p:nvPr/>
        </p:nvSpPr>
        <p:spPr>
          <a:xfrm>
            <a:off x="11529544" y="0"/>
            <a:ext cx="725366" cy="6875845"/>
          </a:xfrm>
          <a:prstGeom prst="rect">
            <a:avLst/>
          </a:prstGeom>
          <a:solidFill>
            <a:srgbClr val="012169"/>
          </a:solidFill>
          <a:ln>
            <a:noFill/>
          </a:ln>
        </p:spPr>
        <p:txBody>
          <a:bodyPr wrap="square" rtlCol="0">
            <a:spAutoFit/>
          </a:bodyPr>
          <a:lstStyle/>
          <a:p>
            <a:pPr algn="l"/>
            <a:endParaRPr lang="en-US" dirty="0"/>
          </a:p>
        </p:txBody>
      </p:sp>
      <p:sp>
        <p:nvSpPr>
          <p:cNvPr id="25" name="TextBox 24" descr="&quot;&quot;">
            <a:extLst>
              <a:ext uri="{FF2B5EF4-FFF2-40B4-BE49-F238E27FC236}">
                <a16:creationId xmlns:a16="http://schemas.microsoft.com/office/drawing/2014/main" id="{455C7110-21C1-41C2-8CAB-547233CA332E}"/>
              </a:ext>
            </a:extLst>
          </p:cNvPr>
          <p:cNvSpPr txBox="1"/>
          <p:nvPr/>
        </p:nvSpPr>
        <p:spPr>
          <a:xfrm>
            <a:off x="0" y="-13820"/>
            <a:ext cx="725366" cy="6875845"/>
          </a:xfrm>
          <a:prstGeom prst="rect">
            <a:avLst/>
          </a:prstGeom>
          <a:solidFill>
            <a:srgbClr val="012169"/>
          </a:solidFill>
          <a:ln>
            <a:noFill/>
          </a:ln>
        </p:spPr>
        <p:txBody>
          <a:bodyPr wrap="square" rtlCol="0">
            <a:spAutoFit/>
          </a:bodyPr>
          <a:lstStyle/>
          <a:p>
            <a:pPr algn="l"/>
            <a:endParaRPr lang="en-US" dirty="0"/>
          </a:p>
        </p:txBody>
      </p:sp>
      <p:sp>
        <p:nvSpPr>
          <p:cNvPr id="3" name="Title 2" hidden="1"/>
          <p:cNvSpPr>
            <a:spLocks noGrp="1"/>
          </p:cNvSpPr>
          <p:nvPr>
            <p:ph type="title" idx="4294967295"/>
          </p:nvPr>
        </p:nvSpPr>
        <p:spPr/>
        <p:txBody>
          <a:bodyPr/>
          <a:lstStyle/>
          <a:p>
            <a:r>
              <a:rPr lang="en-US" dirty="0"/>
              <a:t>Encourage Collaboration</a:t>
            </a:r>
          </a:p>
        </p:txBody>
      </p:sp>
    </p:spTree>
    <p:extLst>
      <p:ext uri="{BB962C8B-B14F-4D97-AF65-F5344CB8AC3E}">
        <p14:creationId xmlns:p14="http://schemas.microsoft.com/office/powerpoint/2010/main" val="397738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3EFE5A2-BE9D-1B09-F494-7771BE8F6DE4}"/>
              </a:ext>
              <a:ext uri="{C183D7F6-B498-43B3-948B-1728B52AA6E4}">
                <adec:decorative xmlns:adec="http://schemas.microsoft.com/office/drawing/2017/decorative" val="1"/>
              </a:ext>
            </a:extLst>
          </p:cNvPr>
          <p:cNvSpPr txBox="1"/>
          <p:nvPr/>
        </p:nvSpPr>
        <p:spPr>
          <a:xfrm>
            <a:off x="0" y="2250195"/>
            <a:ext cx="3371160" cy="3641074"/>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85BAF350-691F-725A-B95C-C88D3AF7100D}"/>
              </a:ext>
            </a:extLst>
          </p:cNvPr>
          <p:cNvSpPr txBox="1"/>
          <p:nvPr/>
        </p:nvSpPr>
        <p:spPr>
          <a:xfrm>
            <a:off x="-1" y="3424002"/>
            <a:ext cx="3371161" cy="101566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NORMS</a:t>
            </a:r>
          </a:p>
        </p:txBody>
      </p:sp>
      <p:sp>
        <p:nvSpPr>
          <p:cNvPr id="7" name="TextBox 6">
            <a:extLst>
              <a:ext uri="{FF2B5EF4-FFF2-40B4-BE49-F238E27FC236}">
                <a16:creationId xmlns:a16="http://schemas.microsoft.com/office/drawing/2014/main" id="{D2D2C24A-2CAD-AFBB-EE23-749087C5FA40}"/>
              </a:ext>
            </a:extLst>
          </p:cNvPr>
          <p:cNvSpPr txBox="1"/>
          <p:nvPr/>
        </p:nvSpPr>
        <p:spPr>
          <a:xfrm>
            <a:off x="3830196" y="839873"/>
            <a:ext cx="7946835" cy="501675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BF0D3E"/>
                </a:solidFill>
                <a:effectLst/>
                <a:uLnTx/>
                <a:uFillTx/>
                <a:latin typeface="Arial" panose="020B0604020202020204" pitchFamily="34" charset="0"/>
                <a:ea typeface="Arial" charset="0"/>
                <a:cs typeface="Arial" panose="020B0604020202020204" pitchFamily="34" charset="0"/>
              </a:rPr>
              <a:t> </a:t>
            </a: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Begin and end on time.</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Silence cell phones.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Limit distractions to breaks.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Respect all voices.</a:t>
            </a:r>
          </a:p>
          <a:p>
            <a:pPr marL="0" marR="0" lvl="0" indent="0" algn="l" defTabSz="457200" rtl="0" eaLnBrk="1" fontAlgn="auto" latinLnBrk="0" hangingPunct="1">
              <a:lnSpc>
                <a:spcPct val="100000"/>
              </a:lnSpc>
              <a:spcBef>
                <a:spcPts val="600"/>
              </a:spcBef>
              <a:spcAft>
                <a:spcPts val="2400"/>
              </a:spcAft>
              <a:buClr>
                <a:srgbClr val="000000"/>
              </a:buClr>
              <a:buSzPct val="100000"/>
              <a:buFontTx/>
              <a:buNone/>
              <a:tabLst/>
              <a:defRPr/>
            </a:pPr>
            <a:r>
              <a:rPr kumimoji="0" lang="en-US" sz="4400" b="1" i="0" u="none" strike="noStrike" kern="1200" cap="none" spc="0" normalizeH="0" baseline="0" noProof="0" dirty="0">
                <a:ln>
                  <a:noFill/>
                </a:ln>
                <a:solidFill>
                  <a:srgbClr val="012169"/>
                </a:solidFill>
                <a:effectLst/>
                <a:uLnTx/>
                <a:uFillTx/>
                <a:latin typeface="Arial" panose="020B0604020202020204" pitchFamily="34" charset="0"/>
                <a:ea typeface="Arial" charset="0"/>
                <a:cs typeface="Arial" panose="020B0604020202020204" pitchFamily="34" charset="0"/>
              </a:rPr>
              <a:t> Others? </a:t>
            </a:r>
          </a:p>
        </p:txBody>
      </p:sp>
      <p:sp>
        <p:nvSpPr>
          <p:cNvPr id="8" name="Rectangle 7">
            <a:extLst>
              <a:ext uri="{FF2B5EF4-FFF2-40B4-BE49-F238E27FC236}">
                <a16:creationId xmlns:a16="http://schemas.microsoft.com/office/drawing/2014/main" id="{5C83E482-CDAC-9EB6-0326-0795A10FEDDF}"/>
              </a:ext>
              <a:ext uri="{C183D7F6-B498-43B3-948B-1728B52AA6E4}">
                <adec:decorative xmlns:adec="http://schemas.microsoft.com/office/drawing/2017/decorative" val="1"/>
              </a:ext>
            </a:extLst>
          </p:cNvPr>
          <p:cNvSpPr/>
          <p:nvPr/>
        </p:nvSpPr>
        <p:spPr>
          <a:xfrm>
            <a:off x="3753077" y="805234"/>
            <a:ext cx="8023954" cy="5086035"/>
          </a:xfrm>
          <a:prstGeom prst="rect">
            <a:avLst/>
          </a:prstGeom>
          <a:noFill/>
          <a:ln w="7620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9" name="Rectangle 8">
            <a:extLst>
              <a:ext uri="{FF2B5EF4-FFF2-40B4-BE49-F238E27FC236}">
                <a16:creationId xmlns:a16="http://schemas.microsoft.com/office/drawing/2014/main" id="{AE077340-12A0-60F2-03C4-373C3D40D401}"/>
              </a:ext>
              <a:ext uri="{C183D7F6-B498-43B3-948B-1728B52AA6E4}">
                <adec:decorative xmlns:adec="http://schemas.microsoft.com/office/drawing/2017/decorative" val="1"/>
              </a:ext>
            </a:extLst>
          </p:cNvPr>
          <p:cNvSpPr/>
          <p:nvPr/>
        </p:nvSpPr>
        <p:spPr>
          <a:xfrm>
            <a:off x="-1" y="798591"/>
            <a:ext cx="3371160" cy="1228513"/>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9F0FA076-7169-6967-6D7D-48481CAC6456}"/>
              </a:ext>
            </a:extLst>
          </p:cNvPr>
          <p:cNvSpPr txBox="1"/>
          <p:nvPr/>
        </p:nvSpPr>
        <p:spPr>
          <a:xfrm>
            <a:off x="154235" y="905015"/>
            <a:ext cx="3106755" cy="1015663"/>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AZPLS</a:t>
            </a:r>
          </a:p>
        </p:txBody>
      </p:sp>
      <p:sp>
        <p:nvSpPr>
          <p:cNvPr id="2" name="Title 1" hidden="1">
            <a:extLst>
              <a:ext uri="{FF2B5EF4-FFF2-40B4-BE49-F238E27FC236}">
                <a16:creationId xmlns:a16="http://schemas.microsoft.com/office/drawing/2014/main" id="{C2A882CB-E8E2-23B0-59D1-48495EE96B1B}"/>
              </a:ext>
            </a:extLst>
          </p:cNvPr>
          <p:cNvSpPr>
            <a:spLocks noGrp="1"/>
          </p:cNvSpPr>
          <p:nvPr>
            <p:ph type="title" idx="4294967295"/>
          </p:nvPr>
        </p:nvSpPr>
        <p:spPr/>
        <p:txBody>
          <a:bodyPr/>
          <a:lstStyle/>
          <a:p>
            <a:r>
              <a:rPr lang="en-US" dirty="0"/>
              <a:t>AZPLS Norms</a:t>
            </a:r>
          </a:p>
        </p:txBody>
      </p:sp>
    </p:spTree>
    <p:extLst>
      <p:ext uri="{BB962C8B-B14F-4D97-AF65-F5344CB8AC3E}">
        <p14:creationId xmlns:p14="http://schemas.microsoft.com/office/powerpoint/2010/main" val="1032347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Your Collaboration Skills</a:t>
            </a:r>
          </a:p>
        </p:txBody>
      </p:sp>
      <p:sp>
        <p:nvSpPr>
          <p:cNvPr id="7" name="TextBox 6">
            <a:extLst>
              <a:ext uri="{FF2B5EF4-FFF2-40B4-BE49-F238E27FC236}">
                <a16:creationId xmlns:a16="http://schemas.microsoft.com/office/drawing/2014/main" id="{ED831C05-B687-A6E1-4BC7-D24309B064D4}"/>
              </a:ext>
              <a:ext uri="{C183D7F6-B498-43B3-948B-1728B52AA6E4}">
                <adec:decorative xmlns:adec="http://schemas.microsoft.com/office/drawing/2017/decorative" val="1"/>
              </a:ext>
            </a:extLst>
          </p:cNvPr>
          <p:cNvSpPr txBox="1"/>
          <p:nvPr/>
        </p:nvSpPr>
        <p:spPr>
          <a:xfrm>
            <a:off x="4787086" y="546601"/>
            <a:ext cx="7404914" cy="53860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 name="TextBox 9">
            <a:extLst>
              <a:ext uri="{FF2B5EF4-FFF2-40B4-BE49-F238E27FC236}">
                <a16:creationId xmlns:a16="http://schemas.microsoft.com/office/drawing/2014/main" id="{46122C50-5195-3AF0-5396-689DDBB26EC7}"/>
              </a:ext>
            </a:extLst>
          </p:cNvPr>
          <p:cNvSpPr txBox="1"/>
          <p:nvPr/>
        </p:nvSpPr>
        <p:spPr>
          <a:xfrm>
            <a:off x="5462340" y="1895125"/>
            <a:ext cx="6054406" cy="313932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BF0D3E"/>
                </a:solidFill>
                <a:effectLst/>
                <a:uLnTx/>
                <a:uFillTx/>
                <a:latin typeface="Arial" panose="020B0604020202020204" pitchFamily="34" charset="0"/>
                <a:ea typeface="+mn-ea"/>
                <a:cs typeface="Arial" panose="020B0604020202020204" pitchFamily="34" charset="0"/>
              </a:rPr>
              <a:t>Your Collaboration Skills</a:t>
            </a:r>
          </a:p>
        </p:txBody>
      </p:sp>
      <p:pic>
        <p:nvPicPr>
          <p:cNvPr id="12" name="Graphic 27" descr="Clipboard Checked with solid fill">
            <a:extLst>
              <a:ext uri="{FF2B5EF4-FFF2-40B4-BE49-F238E27FC236}">
                <a16:creationId xmlns:a16="http://schemas.microsoft.com/office/drawing/2014/main" id="{42F1C742-5D55-CE8C-4C53-6137771A140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11298" r="11300"/>
          <a:stretch/>
        </p:blipFill>
        <p:spPr bwMode="auto">
          <a:xfrm>
            <a:off x="920841" y="678809"/>
            <a:ext cx="4104497" cy="53028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0061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36E942-0EC2-459C-913A-CCB473F9E1B8}"/>
              </a:ext>
              <a:ext uri="{C183D7F6-B498-43B3-948B-1728B52AA6E4}">
                <adec:decorative xmlns:adec="http://schemas.microsoft.com/office/drawing/2017/decorative" val="1"/>
              </a:ext>
            </a:extLst>
          </p:cNvPr>
          <p:cNvSpPr txBox="1"/>
          <p:nvPr/>
        </p:nvSpPr>
        <p:spPr>
          <a:xfrm>
            <a:off x="3921135" y="768095"/>
            <a:ext cx="8270866" cy="5340096"/>
          </a:xfrm>
          <a:prstGeom prst="rect">
            <a:avLst/>
          </a:prstGeom>
          <a:solidFill>
            <a:srgbClr val="012169"/>
          </a:solidFill>
          <a:ln>
            <a:noFill/>
          </a:ln>
        </p:spPr>
        <p:txBody>
          <a:bodyPr wrap="square" rtlCol="0">
            <a:spAutoFit/>
          </a:bodyPr>
          <a:lstStyle/>
          <a:p>
            <a:pPr algn="l"/>
            <a:endParaRPr lang="en-US" dirty="0"/>
          </a:p>
        </p:txBody>
      </p:sp>
      <p:sp>
        <p:nvSpPr>
          <p:cNvPr id="3" name="TextBox 2">
            <a:extLst>
              <a:ext uri="{FF2B5EF4-FFF2-40B4-BE49-F238E27FC236}">
                <a16:creationId xmlns:a16="http://schemas.microsoft.com/office/drawing/2014/main" id="{A4CE58D6-72DE-48A6-A238-B15E6D14C780}"/>
              </a:ext>
            </a:extLst>
          </p:cNvPr>
          <p:cNvSpPr txBox="1"/>
          <p:nvPr/>
        </p:nvSpPr>
        <p:spPr>
          <a:xfrm>
            <a:off x="3969585" y="768095"/>
            <a:ext cx="8163950" cy="5693866"/>
          </a:xfrm>
          <a:prstGeom prst="rect">
            <a:avLst/>
          </a:prstGeom>
          <a:noFill/>
        </p:spPr>
        <p:txBody>
          <a:bodyPr wrap="square" rtlCol="0">
            <a:spAutoFit/>
          </a:bodyPr>
          <a:lstStyle/>
          <a:p>
            <a:pPr algn="ctr">
              <a:lnSpc>
                <a:spcPct val="200000"/>
              </a:lnSpc>
            </a:pPr>
            <a:r>
              <a:rPr lang="en-US" sz="5400" b="1" dirty="0">
                <a:solidFill>
                  <a:schemeClr val="bg1"/>
                </a:solidFill>
                <a:latin typeface="Arial" panose="020B0604020202020204" pitchFamily="34" charset="0"/>
                <a:cs typeface="Arial" panose="020B0604020202020204" pitchFamily="34" charset="0"/>
              </a:rPr>
              <a:t>Student Impact</a:t>
            </a:r>
          </a:p>
          <a:p>
            <a:pPr algn="ctr">
              <a:lnSpc>
                <a:spcPct val="200000"/>
              </a:lnSpc>
            </a:pPr>
            <a:r>
              <a:rPr lang="en-US" sz="5400" b="1" dirty="0">
                <a:solidFill>
                  <a:schemeClr val="bg1"/>
                </a:solidFill>
                <a:latin typeface="Arial" panose="020B0604020202020204" pitchFamily="34" charset="0"/>
                <a:cs typeface="Arial" panose="020B0604020202020204" pitchFamily="34" charset="0"/>
              </a:rPr>
              <a:t>Implementation</a:t>
            </a:r>
          </a:p>
          <a:p>
            <a:pPr algn="ctr">
              <a:lnSpc>
                <a:spcPct val="200000"/>
              </a:lnSpc>
            </a:pPr>
            <a:r>
              <a:rPr lang="en-US" sz="5400" b="1" dirty="0">
                <a:solidFill>
                  <a:schemeClr val="bg1"/>
                </a:solidFill>
                <a:latin typeface="Arial" panose="020B0604020202020204" pitchFamily="34" charset="0"/>
                <a:cs typeface="Arial" panose="020B0604020202020204" pitchFamily="34" charset="0"/>
              </a:rPr>
              <a:t>Action Planning</a:t>
            </a:r>
          </a:p>
          <a:p>
            <a:pPr algn="ctr"/>
            <a:r>
              <a:rPr lang="en-US" sz="4000" b="1" dirty="0">
                <a:solidFill>
                  <a:schemeClr val="bg1"/>
                </a:solidFill>
              </a:rPr>
              <a:t> </a:t>
            </a:r>
          </a:p>
        </p:txBody>
      </p:sp>
      <p:sp>
        <p:nvSpPr>
          <p:cNvPr id="4" name="Flowchart: Connector 3">
            <a:extLst>
              <a:ext uri="{FF2B5EF4-FFF2-40B4-BE49-F238E27FC236}">
                <a16:creationId xmlns:a16="http://schemas.microsoft.com/office/drawing/2014/main" id="{8FA999BB-F04B-4F70-A080-C71CBE7A2466}"/>
              </a:ext>
              <a:ext uri="{C183D7F6-B498-43B3-948B-1728B52AA6E4}">
                <adec:decorative xmlns:adec="http://schemas.microsoft.com/office/drawing/2017/decorative" val="1"/>
              </a:ext>
            </a:extLst>
          </p:cNvPr>
          <p:cNvSpPr/>
          <p:nvPr/>
        </p:nvSpPr>
        <p:spPr>
          <a:xfrm>
            <a:off x="522995" y="1928860"/>
            <a:ext cx="3075860" cy="3018566"/>
          </a:xfrm>
          <a:prstGeom prst="flowChartConnector">
            <a:avLst/>
          </a:prstGeom>
          <a:solidFill>
            <a:schemeClr val="bg1"/>
          </a:solidFill>
          <a:ln w="1682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FE940DF6-882C-415E-8FC9-33E0F65291CA}"/>
              </a:ext>
            </a:extLst>
          </p:cNvPr>
          <p:cNvSpPr txBox="1">
            <a:spLocks/>
          </p:cNvSpPr>
          <p:nvPr/>
        </p:nvSpPr>
        <p:spPr>
          <a:xfrm>
            <a:off x="391628" y="2225191"/>
            <a:ext cx="3235132" cy="3140921"/>
          </a:xfrm>
          <a:prstGeom prst="rect">
            <a:avLst/>
          </a:prstGeom>
        </p:spPr>
        <p:txBody>
          <a:bodyPr spcFirstLastPara="1" vert="horz" lIns="91440" tIns="45720" rIns="91440" bIns="45720" numCol="1" rtlCol="0" anchor="b">
            <a:prstTxWarp prst="textArchUp">
              <a:avLst/>
            </a:prstTxWarp>
            <a:noAutofit/>
          </a:bodyPr>
          <a:lstStyle>
            <a:lvl1pPr algn="l" defTabSz="914400" rtl="0" eaLnBrk="1" latinLnBrk="0" hangingPunct="1">
              <a:lnSpc>
                <a:spcPct val="90000"/>
              </a:lnSpc>
              <a:spcBef>
                <a:spcPct val="0"/>
              </a:spcBef>
              <a:buNone/>
              <a:defRPr sz="5900" b="0" i="0" u="none" kern="1200" spc="-100" baseline="0">
                <a:solidFill>
                  <a:srgbClr val="FFFFFF"/>
                </a:solidFill>
                <a:latin typeface="+mj-lt"/>
                <a:ea typeface="+mj-ea"/>
                <a:cs typeface="+mj-cs"/>
              </a:defRPr>
            </a:lvl1pPr>
          </a:lstStyle>
          <a:p>
            <a:pPr marL="0" marR="0" lvl="0" indent="0" algn="ctr" defTabSz="914400" rtl="0" eaLnBrk="1" fontAlgn="auto" latinLnBrk="0" hangingPunct="1">
              <a:spcBef>
                <a:spcPct val="0"/>
              </a:spcBef>
              <a:spcAft>
                <a:spcPts val="600"/>
              </a:spcAft>
              <a:buClrTx/>
              <a:buSzTx/>
              <a:buFontTx/>
              <a:buNone/>
              <a:tabLst/>
              <a:defRPr/>
            </a:pPr>
            <a:r>
              <a:rPr lang="en-US" sz="4400" b="1" dirty="0">
                <a:solidFill>
                  <a:srgbClr val="BF0D3E"/>
                </a:solidFill>
                <a:latin typeface="Arial Black" panose="020B0A04020102020204" pitchFamily="34" charset="0"/>
              </a:rPr>
              <a:t>ACTION</a:t>
            </a:r>
            <a:br>
              <a:rPr kumimoji="0" lang="en-US" sz="3600" b="1" i="0" u="none" strike="noStrike" kern="1200" cap="none" spc="-100" normalizeH="0" baseline="0" noProof="0" dirty="0">
                <a:ln>
                  <a:noFill/>
                </a:ln>
                <a:solidFill>
                  <a:srgbClr val="002F8E"/>
                </a:solidFill>
                <a:effectLst/>
                <a:uLnTx/>
                <a:uFillTx/>
                <a:latin typeface="Arial Black" panose="020B0A04020102020204" pitchFamily="34" charset="0"/>
                <a:ea typeface="+mj-ea"/>
                <a:cs typeface="+mj-cs"/>
              </a:rPr>
            </a:br>
            <a:endParaRPr kumimoji="0" lang="en-US" sz="3600" b="1" i="0" u="none" strike="noStrike" kern="1200" cap="none" spc="-100" normalizeH="0" baseline="0" noProof="0" dirty="0">
              <a:ln>
                <a:noFill/>
              </a:ln>
              <a:solidFill>
                <a:srgbClr val="002F8E"/>
              </a:solidFill>
              <a:effectLst/>
              <a:uLnTx/>
              <a:uFillTx/>
              <a:latin typeface="Arial Black" panose="020B0A04020102020204" pitchFamily="34" charset="0"/>
              <a:ea typeface="+mj-ea"/>
              <a:cs typeface="+mj-cs"/>
            </a:endParaRPr>
          </a:p>
        </p:txBody>
      </p:sp>
      <p:sp>
        <p:nvSpPr>
          <p:cNvPr id="6" name="Title 1">
            <a:extLst>
              <a:ext uri="{FF2B5EF4-FFF2-40B4-BE49-F238E27FC236}">
                <a16:creationId xmlns:a16="http://schemas.microsoft.com/office/drawing/2014/main" id="{D165CF36-31FA-4F4D-924B-9C78F70DBDC5}"/>
              </a:ext>
            </a:extLst>
          </p:cNvPr>
          <p:cNvSpPr txBox="1">
            <a:spLocks/>
          </p:cNvSpPr>
          <p:nvPr/>
        </p:nvSpPr>
        <p:spPr>
          <a:xfrm>
            <a:off x="343177" y="4341606"/>
            <a:ext cx="3473186" cy="1175225"/>
          </a:xfrm>
          <a:prstGeom prst="rect">
            <a:avLst/>
          </a:prstGeom>
        </p:spPr>
        <p:txBody>
          <a:bodyPr spcFirstLastPara="1" numCol="1" anchor="b">
            <a:prstTxWarp prst="textArchDown">
              <a:avLst>
                <a:gd name="adj" fmla="val 80360"/>
              </a:avLst>
            </a:prstTxWarp>
            <a:noAutofit/>
          </a:bodyPr>
          <a:lstStyle>
            <a:lvl1pPr algn="l" defTabSz="914400" rtl="0" eaLnBrk="1" latinLnBrk="0" hangingPunct="1">
              <a:lnSpc>
                <a:spcPct val="90000"/>
              </a:lnSpc>
              <a:spcBef>
                <a:spcPct val="0"/>
              </a:spcBef>
              <a:buNone/>
              <a:defRPr sz="3600" b="0" i="0" u="none" kern="1200" spc="-60" baseline="0">
                <a:solidFill>
                  <a:srgbClr val="FFFFFF"/>
                </a:solidFill>
                <a:latin typeface="+mj-lt"/>
                <a:ea typeface="+mj-ea"/>
                <a:cs typeface="+mj-cs"/>
              </a:defRPr>
            </a:lvl1pPr>
          </a:lstStyle>
          <a:p>
            <a:pPr algn="ctr"/>
            <a:r>
              <a:rPr lang="en-US" sz="4400" b="1" dirty="0">
                <a:solidFill>
                  <a:srgbClr val="BF0D3E"/>
                </a:solidFill>
                <a:latin typeface="Arial Black" panose="020B0A04020102020204" pitchFamily="34" charset="0"/>
              </a:rPr>
              <a:t>PLANNING</a:t>
            </a:r>
            <a:br>
              <a:rPr lang="en-US" sz="2800" b="1" dirty="0">
                <a:solidFill>
                  <a:srgbClr val="BF0D3E"/>
                </a:solidFill>
                <a:latin typeface="Arial Black" panose="020B0A04020102020204" pitchFamily="34" charset="0"/>
              </a:rPr>
            </a:br>
            <a:endParaRPr lang="en-US" sz="2800" b="1" dirty="0">
              <a:solidFill>
                <a:srgbClr val="BF0D3E"/>
              </a:solidFill>
              <a:latin typeface="Arial Black" panose="020B0A04020102020204" pitchFamily="34" charset="0"/>
            </a:endParaRPr>
          </a:p>
        </p:txBody>
      </p:sp>
      <p:sp>
        <p:nvSpPr>
          <p:cNvPr id="7" name="TextBox 6">
            <a:extLst>
              <a:ext uri="{FF2B5EF4-FFF2-40B4-BE49-F238E27FC236}">
                <a16:creationId xmlns:a16="http://schemas.microsoft.com/office/drawing/2014/main" id="{8BD6A423-D251-402A-A244-BE02E59B94BB}"/>
              </a:ext>
              <a:ext uri="{C183D7F6-B498-43B3-948B-1728B52AA6E4}">
                <adec:decorative xmlns:adec="http://schemas.microsoft.com/office/drawing/2017/decorative" val="1"/>
              </a:ext>
            </a:extLst>
          </p:cNvPr>
          <p:cNvSpPr txBox="1"/>
          <p:nvPr/>
        </p:nvSpPr>
        <p:spPr>
          <a:xfrm>
            <a:off x="0" y="758951"/>
            <a:ext cx="238406" cy="5340097"/>
          </a:xfrm>
          <a:prstGeom prst="rect">
            <a:avLst/>
          </a:prstGeom>
          <a:solidFill>
            <a:srgbClr val="012169"/>
          </a:solidFill>
          <a:ln>
            <a:noFill/>
          </a:ln>
        </p:spPr>
        <p:txBody>
          <a:bodyPr wrap="square" rtlCol="0">
            <a:spAutoFit/>
          </a:bodyPr>
          <a:lstStyle/>
          <a:p>
            <a:pPr algn="l"/>
            <a:endParaRPr lang="en-US" dirty="0"/>
          </a:p>
        </p:txBody>
      </p:sp>
      <p:pic>
        <p:nvPicPr>
          <p:cNvPr id="8" name="Graphic 17" descr="Blueprint with solid fill">
            <a:extLst>
              <a:ext uri="{FF2B5EF4-FFF2-40B4-BE49-F238E27FC236}">
                <a16:creationId xmlns:a16="http://schemas.microsoft.com/office/drawing/2014/main" id="{3938D70D-B90A-44F9-9DDF-47FCC46E4B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8692" y="2375910"/>
            <a:ext cx="2124465" cy="2124465"/>
          </a:xfrm>
          <a:prstGeom prst="rect">
            <a:avLst/>
          </a:prstGeom>
        </p:spPr>
      </p:pic>
      <p:sp>
        <p:nvSpPr>
          <p:cNvPr id="9" name="Rectangle 8">
            <a:extLst>
              <a:ext uri="{FF2B5EF4-FFF2-40B4-BE49-F238E27FC236}">
                <a16:creationId xmlns:a16="http://schemas.microsoft.com/office/drawing/2014/main" id="{6E00D4C9-6CE6-5DFB-DB5B-F120E0FF7411}"/>
              </a:ext>
              <a:ext uri="{C183D7F6-B498-43B3-948B-1728B52AA6E4}">
                <adec:decorative xmlns:adec="http://schemas.microsoft.com/office/drawing/2017/decorative" val="1"/>
              </a:ext>
            </a:extLst>
          </p:cNvPr>
          <p:cNvSpPr/>
          <p:nvPr/>
        </p:nvSpPr>
        <p:spPr>
          <a:xfrm>
            <a:off x="-1" y="734201"/>
            <a:ext cx="12192000" cy="180199"/>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CE5E6A-4770-2175-9C9B-734FE966DE2A}"/>
              </a:ext>
              <a:ext uri="{C183D7F6-B498-43B3-948B-1728B52AA6E4}">
                <adec:decorative xmlns:adec="http://schemas.microsoft.com/office/drawing/2017/decorative" val="1"/>
              </a:ext>
            </a:extLst>
          </p:cNvPr>
          <p:cNvSpPr/>
          <p:nvPr/>
        </p:nvSpPr>
        <p:spPr>
          <a:xfrm>
            <a:off x="0" y="5961886"/>
            <a:ext cx="12192000" cy="180199"/>
          </a:xfrm>
          <a:prstGeom prst="rect">
            <a:avLst/>
          </a:prstGeom>
          <a:solidFill>
            <a:srgbClr val="BF0D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hidden="1">
            <a:extLst>
              <a:ext uri="{FF2B5EF4-FFF2-40B4-BE49-F238E27FC236}">
                <a16:creationId xmlns:a16="http://schemas.microsoft.com/office/drawing/2014/main" id="{0539C896-301C-4FB8-4688-7F0F45A29481}"/>
              </a:ext>
            </a:extLst>
          </p:cNvPr>
          <p:cNvSpPr>
            <a:spLocks noGrp="1"/>
          </p:cNvSpPr>
          <p:nvPr>
            <p:ph type="title" idx="4294967295"/>
          </p:nvPr>
        </p:nvSpPr>
        <p:spPr/>
        <p:txBody>
          <a:bodyPr/>
          <a:lstStyle/>
          <a:p>
            <a:r>
              <a:rPr lang="en-US" dirty="0"/>
              <a:t>Action Planning</a:t>
            </a:r>
          </a:p>
        </p:txBody>
      </p:sp>
    </p:spTree>
    <p:extLst>
      <p:ext uri="{BB962C8B-B14F-4D97-AF65-F5344CB8AC3E}">
        <p14:creationId xmlns:p14="http://schemas.microsoft.com/office/powerpoint/2010/main" val="16799574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3" name="Title 2" hidden="1"/>
          <p:cNvSpPr>
            <a:spLocks noGrp="1"/>
          </p:cNvSpPr>
          <p:nvPr>
            <p:ph type="title" idx="4294967295"/>
          </p:nvPr>
        </p:nvSpPr>
        <p:spPr/>
        <p:txBody>
          <a:bodyPr/>
          <a:lstStyle/>
          <a:p>
            <a:r>
              <a:rPr lang="en-US" dirty="0"/>
              <a:t>Culture</a:t>
            </a:r>
            <a:r>
              <a:rPr lang="en-US" baseline="0" dirty="0"/>
              <a:t> of Trust</a:t>
            </a:r>
            <a:endParaRPr lang="en-US" dirty="0"/>
          </a:p>
        </p:txBody>
      </p:sp>
      <p:sp>
        <p:nvSpPr>
          <p:cNvPr id="7" name="TextBox 6">
            <a:extLst>
              <a:ext uri="{FF2B5EF4-FFF2-40B4-BE49-F238E27FC236}">
                <a16:creationId xmlns:a16="http://schemas.microsoft.com/office/drawing/2014/main" id="{ED831C05-B687-A6E1-4BC7-D24309B064D4}"/>
              </a:ext>
              <a:ext uri="{C183D7F6-B498-43B3-948B-1728B52AA6E4}">
                <adec:decorative xmlns:adec="http://schemas.microsoft.com/office/drawing/2017/decorative" val="1"/>
              </a:ext>
            </a:extLst>
          </p:cNvPr>
          <p:cNvSpPr txBox="1"/>
          <p:nvPr/>
        </p:nvSpPr>
        <p:spPr>
          <a:xfrm>
            <a:off x="4787086" y="546601"/>
            <a:ext cx="7404914" cy="538609"/>
          </a:xfrm>
          <a:prstGeom prst="rect">
            <a:avLst/>
          </a:prstGeom>
          <a:noFill/>
          <a:ln>
            <a:noFill/>
          </a:ln>
        </p:spPr>
        <p:txBody>
          <a:bodyPr wrap="square" rtlCol="0">
            <a:spAutoFit/>
          </a:bodyPr>
          <a:lstStyle/>
          <a:p>
            <a:pPr marL="0" marR="0" lvl="0" indent="0" algn="l" defTabSz="914400" rtl="0" eaLnBrk="0" fontAlgn="base" latinLnBrk="0" hangingPunct="0">
              <a:lnSpc>
                <a:spcPct val="10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2F8E"/>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6" name="Diagram 5" descr="&quot;&quot;">
            <a:extLst>
              <a:ext uri="{FF2B5EF4-FFF2-40B4-BE49-F238E27FC236}">
                <a16:creationId xmlns:a16="http://schemas.microsoft.com/office/drawing/2014/main" id="{F27450C3-022D-D418-0A59-6C627C556FA6}"/>
              </a:ext>
            </a:extLst>
          </p:cNvPr>
          <p:cNvGraphicFramePr/>
          <p:nvPr>
            <p:extLst>
              <p:ext uri="{D42A27DB-BD31-4B8C-83A1-F6EECF244321}">
                <p14:modId xmlns:p14="http://schemas.microsoft.com/office/powerpoint/2010/main" val="2146357564"/>
              </p:ext>
            </p:extLst>
          </p:nvPr>
        </p:nvGraphicFramePr>
        <p:xfrm>
          <a:off x="2043833" y="618824"/>
          <a:ext cx="8773610" cy="5636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004DE9D2-84E9-2E92-BCF7-1CBD1C9E3042}"/>
              </a:ext>
            </a:extLst>
          </p:cNvPr>
          <p:cNvSpPr txBox="1"/>
          <p:nvPr/>
        </p:nvSpPr>
        <p:spPr>
          <a:xfrm rot="17821980">
            <a:off x="12177" y="2758451"/>
            <a:ext cx="6024608" cy="1107996"/>
          </a:xfrm>
          <a:prstGeom prst="rect">
            <a:avLst/>
          </a:prstGeom>
          <a:noFill/>
          <a:ln>
            <a:noFill/>
          </a:ln>
        </p:spPr>
        <p:txBody>
          <a:bodyPr wrap="square" rtlCol="0">
            <a:spAutoFit/>
          </a:bodyPr>
          <a:lstStyle/>
          <a:p>
            <a:r>
              <a:rPr lang="en-US" sz="6600" b="1" dirty="0">
                <a:solidFill>
                  <a:srgbClr val="BF0D3E"/>
                </a:solidFill>
              </a:rPr>
              <a:t>Culture of Trust</a:t>
            </a:r>
            <a:endParaRPr lang="en-US" sz="6600" dirty="0">
              <a:solidFill>
                <a:srgbClr val="BF0D3E"/>
              </a:solidFill>
            </a:endParaRPr>
          </a:p>
        </p:txBody>
      </p:sp>
    </p:spTree>
    <p:extLst>
      <p:ext uri="{BB962C8B-B14F-4D97-AF65-F5344CB8AC3E}">
        <p14:creationId xmlns:p14="http://schemas.microsoft.com/office/powerpoint/2010/main" val="3379236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449675-D8E4-2BFC-F397-5A1CCB1E0AE0}"/>
              </a:ext>
              <a:ext uri="{C183D7F6-B498-43B3-948B-1728B52AA6E4}">
                <adec:decorative xmlns:adec="http://schemas.microsoft.com/office/drawing/2017/decorative" val="1"/>
              </a:ext>
            </a:extLst>
          </p:cNvPr>
          <p:cNvSpPr/>
          <p:nvPr/>
        </p:nvSpPr>
        <p:spPr>
          <a:xfrm>
            <a:off x="420109" y="357124"/>
            <a:ext cx="11338560" cy="6143752"/>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Free photos of Investment">
            <a:extLst>
              <a:ext uri="{FF2B5EF4-FFF2-40B4-BE49-F238E27FC236}">
                <a16:creationId xmlns:a16="http://schemas.microsoft.com/office/drawing/2014/main" id="{725C94BB-C673-5BC3-CAF1-E7BE496518A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16872" y="1447322"/>
            <a:ext cx="5945034" cy="3963356"/>
          </a:xfrm>
          <a:prstGeom prst="rect">
            <a:avLst/>
          </a:prstGeom>
          <a:noFill/>
          <a:ln w="57150">
            <a:solidFill>
              <a:srgbClr val="012169"/>
            </a:solidFill>
          </a:ln>
        </p:spPr>
      </p:pic>
      <p:sp>
        <p:nvSpPr>
          <p:cNvPr id="8" name="TextBox 7">
            <a:extLst>
              <a:ext uri="{FF2B5EF4-FFF2-40B4-BE49-F238E27FC236}">
                <a16:creationId xmlns:a16="http://schemas.microsoft.com/office/drawing/2014/main" id="{E5DACAE3-3EA0-1DFC-5A44-362B314BBE3E}"/>
              </a:ext>
            </a:extLst>
          </p:cNvPr>
          <p:cNvSpPr txBox="1"/>
          <p:nvPr/>
        </p:nvSpPr>
        <p:spPr>
          <a:xfrm>
            <a:off x="420109" y="686517"/>
            <a:ext cx="11325339" cy="743085"/>
          </a:xfrm>
          <a:prstGeom prst="rect">
            <a:avLst/>
          </a:prstGeom>
        </p:spPr>
        <p:txBody>
          <a:bodyPr vert="horz" lIns="91440" tIns="45720" rIns="91440" bIns="45720" rtlCol="0" anchor="b">
            <a:noAutofit/>
          </a:bodyPr>
          <a:lstStyle/>
          <a:p>
            <a:pPr algn="ctr" defTabSz="914400">
              <a:lnSpc>
                <a:spcPct val="120000"/>
              </a:lnSpc>
              <a:spcBef>
                <a:spcPct val="0"/>
              </a:spcBef>
              <a:spcAft>
                <a:spcPts val="600"/>
              </a:spcAft>
            </a:pPr>
            <a:r>
              <a:rPr lang="en-US" sz="4800" b="1" spc="-100" dirty="0">
                <a:ln w="38100">
                  <a:noFill/>
                </a:ln>
                <a:solidFill>
                  <a:srgbClr val="BF0D3E"/>
                </a:solidFill>
                <a:latin typeface="Arial" panose="020B0604020202020204" pitchFamily="34" charset="0"/>
                <a:ea typeface="+mj-ea"/>
                <a:cs typeface="Arial" panose="020B0604020202020204" pitchFamily="34" charset="0"/>
              </a:rPr>
              <a:t>Seeds of Collaboration </a:t>
            </a:r>
          </a:p>
        </p:txBody>
      </p:sp>
      <p:sp>
        <p:nvSpPr>
          <p:cNvPr id="9" name="TextBox 8">
            <a:extLst>
              <a:ext uri="{FF2B5EF4-FFF2-40B4-BE49-F238E27FC236}">
                <a16:creationId xmlns:a16="http://schemas.microsoft.com/office/drawing/2014/main" id="{93A1B947-F3FB-2750-6D28-3E1A417F3A6E}"/>
              </a:ext>
            </a:extLst>
          </p:cNvPr>
          <p:cNvSpPr txBox="1"/>
          <p:nvPr/>
        </p:nvSpPr>
        <p:spPr>
          <a:xfrm>
            <a:off x="433331" y="5511264"/>
            <a:ext cx="10768070" cy="743085"/>
          </a:xfrm>
          <a:prstGeom prst="rect">
            <a:avLst/>
          </a:prstGeom>
        </p:spPr>
        <p:txBody>
          <a:bodyPr vert="horz" lIns="91440" tIns="45720" rIns="91440" bIns="45720" rtlCol="0" anchor="b">
            <a:noAutofit/>
          </a:bodyPr>
          <a:lstStyle/>
          <a:p>
            <a:pPr algn="ctr" defTabSz="914400">
              <a:lnSpc>
                <a:spcPct val="120000"/>
              </a:lnSpc>
              <a:spcBef>
                <a:spcPct val="0"/>
              </a:spcBef>
              <a:spcAft>
                <a:spcPts val="600"/>
              </a:spcAft>
            </a:pPr>
            <a:r>
              <a:rPr lang="en-US" sz="4800" b="1" spc="-100" dirty="0">
                <a:ln w="38100">
                  <a:noFill/>
                </a:ln>
                <a:solidFill>
                  <a:srgbClr val="BF0D3E"/>
                </a:solidFill>
                <a:latin typeface="Arial" panose="020B0604020202020204" pitchFamily="34" charset="0"/>
                <a:ea typeface="+mj-ea"/>
                <a:cs typeface="Arial" panose="020B0604020202020204" pitchFamily="34" charset="0"/>
              </a:rPr>
              <a:t>Are Sprouting!</a:t>
            </a:r>
          </a:p>
        </p:txBody>
      </p:sp>
      <p:pic>
        <p:nvPicPr>
          <p:cNvPr id="10" name="Picture 9">
            <a:extLst>
              <a:ext uri="{FF2B5EF4-FFF2-40B4-BE49-F238E27FC236}">
                <a16:creationId xmlns:a16="http://schemas.microsoft.com/office/drawing/2014/main" id="{A5E28097-7CF1-F4DE-5E95-74BAB50DEC06}"/>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3587" y="5540577"/>
            <a:ext cx="501783" cy="684460"/>
          </a:xfrm>
          <a:prstGeom prst="rect">
            <a:avLst/>
          </a:prstGeom>
          <a:noFill/>
        </p:spPr>
      </p:pic>
      <p:sp>
        <p:nvSpPr>
          <p:cNvPr id="2" name="Title 1" hidden="1">
            <a:extLst>
              <a:ext uri="{FF2B5EF4-FFF2-40B4-BE49-F238E27FC236}">
                <a16:creationId xmlns:a16="http://schemas.microsoft.com/office/drawing/2014/main" id="{3AE0E831-50A8-D190-B800-5313C72A8931}"/>
              </a:ext>
            </a:extLst>
          </p:cNvPr>
          <p:cNvSpPr>
            <a:spLocks noGrp="1"/>
          </p:cNvSpPr>
          <p:nvPr>
            <p:ph type="title" idx="4294967295"/>
          </p:nvPr>
        </p:nvSpPr>
        <p:spPr/>
        <p:txBody>
          <a:bodyPr/>
          <a:lstStyle/>
          <a:p>
            <a:r>
              <a:rPr lang="en-US" dirty="0"/>
              <a:t>Seeds of Collaboration</a:t>
            </a:r>
          </a:p>
        </p:txBody>
      </p:sp>
    </p:spTree>
    <p:extLst>
      <p:ext uri="{BB962C8B-B14F-4D97-AF65-F5344CB8AC3E}">
        <p14:creationId xmlns:p14="http://schemas.microsoft.com/office/powerpoint/2010/main" val="1895091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DE4DA5-D55A-587A-0294-B27EF9B22816}"/>
              </a:ext>
              <a:ext uri="{C183D7F6-B498-43B3-948B-1728B52AA6E4}">
                <adec:decorative xmlns:adec="http://schemas.microsoft.com/office/drawing/2017/decorative" val="1"/>
              </a:ext>
            </a:extLst>
          </p:cNvPr>
          <p:cNvSpPr txBox="1"/>
          <p:nvPr/>
        </p:nvSpPr>
        <p:spPr>
          <a:xfrm>
            <a:off x="653143" y="522515"/>
            <a:ext cx="10885714" cy="5704114"/>
          </a:xfrm>
          <a:prstGeom prst="rect">
            <a:avLst/>
          </a:prstGeom>
          <a:solidFill>
            <a:schemeClr val="bg1"/>
          </a:solidFill>
          <a:ln w="57150">
            <a:solidFill>
              <a:srgbClr val="BF0D3E"/>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3D8749D2-920E-0E70-2C45-24E8F245698E}"/>
              </a:ext>
            </a:extLst>
          </p:cNvPr>
          <p:cNvSpPr txBox="1"/>
          <p:nvPr/>
        </p:nvSpPr>
        <p:spPr>
          <a:xfrm>
            <a:off x="3550943" y="2835963"/>
            <a:ext cx="6814458" cy="107721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Arizona Department of Education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12369"/>
                </a:solidFill>
                <a:effectLst/>
                <a:uLnTx/>
                <a:uFillTx/>
                <a:latin typeface="Arial" panose="020B0604020202020204" pitchFamily="34" charset="0"/>
                <a:ea typeface="+mn-ea"/>
                <a:cs typeface="Arial" panose="020B0604020202020204" pitchFamily="34" charset="0"/>
              </a:rPr>
              <a:t>Exceptional Student Services</a:t>
            </a:r>
          </a:p>
        </p:txBody>
      </p:sp>
      <p:sp>
        <p:nvSpPr>
          <p:cNvPr id="3" name="Title 2" hidden="1">
            <a:extLst>
              <a:ext uri="{FF2B5EF4-FFF2-40B4-BE49-F238E27FC236}">
                <a16:creationId xmlns:a16="http://schemas.microsoft.com/office/drawing/2014/main" id="{B1E91AF6-8BFE-9EED-C260-DE9691E076B8}"/>
              </a:ext>
            </a:extLst>
          </p:cNvPr>
          <p:cNvSpPr>
            <a:spLocks noGrp="1"/>
          </p:cNvSpPr>
          <p:nvPr>
            <p:ph type="title" idx="4294967295"/>
          </p:nvPr>
        </p:nvSpPr>
        <p:spPr/>
        <p:txBody>
          <a:bodyPr/>
          <a:lstStyle/>
          <a:p>
            <a:r>
              <a:rPr lang="en-US" dirty="0"/>
              <a:t>Arizona Dept of Ed Exceptional Student Services</a:t>
            </a:r>
          </a:p>
        </p:txBody>
      </p:sp>
      <p:pic>
        <p:nvPicPr>
          <p:cNvPr id="4" name="Picture 3" descr="A picture containing text, emblem, logo, trademark&#10;&#10;Description automatically generated">
            <a:extLst>
              <a:ext uri="{FF2B5EF4-FFF2-40B4-BE49-F238E27FC236}">
                <a16:creationId xmlns:a16="http://schemas.microsoft.com/office/drawing/2014/main" id="{1407FBF2-6BC9-DAE7-A4EE-431F67EAD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487" y="2903069"/>
            <a:ext cx="943006" cy="943006"/>
          </a:xfrm>
          <a:prstGeom prst="rect">
            <a:avLst/>
          </a:prstGeom>
        </p:spPr>
      </p:pic>
    </p:spTree>
    <p:extLst>
      <p:ext uri="{BB962C8B-B14F-4D97-AF65-F5344CB8AC3E}">
        <p14:creationId xmlns:p14="http://schemas.microsoft.com/office/powerpoint/2010/main" val="1261821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2" name="TextBox 1" descr="Arizona Professional Learning Series Module Overview">
            <a:extLst>
              <a:ext uri="{FF2B5EF4-FFF2-40B4-BE49-F238E27FC236}">
                <a16:creationId xmlns:a16="http://schemas.microsoft.com/office/drawing/2014/main" id="{BE99A332-6A51-44D7-8748-6C7817602240}"/>
              </a:ext>
            </a:extLst>
          </p:cNvPr>
          <p:cNvSpPr txBox="1"/>
          <p:nvPr/>
        </p:nvSpPr>
        <p:spPr>
          <a:xfrm>
            <a:off x="683172" y="557048"/>
            <a:ext cx="10825656" cy="5728138"/>
          </a:xfrm>
          <a:prstGeom prst="rect">
            <a:avLst/>
          </a:prstGeom>
          <a:solidFill>
            <a:schemeClr val="bg1"/>
          </a:solidFill>
          <a:ln w="57150">
            <a:solidFill>
              <a:srgbClr val="FCAF17"/>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20" name="TextBox 19">
            <a:extLst>
              <a:ext uri="{FF2B5EF4-FFF2-40B4-BE49-F238E27FC236}">
                <a16:creationId xmlns:a16="http://schemas.microsoft.com/office/drawing/2014/main" id="{BFAB0B0A-19B3-4167-85CE-380E20553199}"/>
              </a:ext>
            </a:extLst>
          </p:cNvPr>
          <p:cNvSpPr txBox="1"/>
          <p:nvPr/>
        </p:nvSpPr>
        <p:spPr>
          <a:xfrm>
            <a:off x="1757583" y="877693"/>
            <a:ext cx="2440403" cy="1261884"/>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3</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Formative Assessment</a:t>
            </a:r>
          </a:p>
        </p:txBody>
      </p:sp>
      <p:sp>
        <p:nvSpPr>
          <p:cNvPr id="21" name="TextBox 20">
            <a:extLst>
              <a:ext uri="{FF2B5EF4-FFF2-40B4-BE49-F238E27FC236}">
                <a16:creationId xmlns:a16="http://schemas.microsoft.com/office/drawing/2014/main" id="{CA96090E-FEC0-4842-BBD6-2302770A0B89}"/>
              </a:ext>
            </a:extLst>
          </p:cNvPr>
          <p:cNvSpPr txBox="1"/>
          <p:nvPr/>
        </p:nvSpPr>
        <p:spPr>
          <a:xfrm>
            <a:off x="7994016" y="877693"/>
            <a:ext cx="1785662" cy="126188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4</a:t>
            </a:r>
            <a:r>
              <a:rPr kumimoji="0" lang="en-US" sz="2800" b="1" i="0" u="none" strike="noStrike" kern="1200" cap="none" spc="0" normalizeH="0" baseline="0" noProof="0" dirty="0">
                <a:ln>
                  <a:noFill/>
                </a:ln>
                <a:solidFill>
                  <a:srgbClr val="012169"/>
                </a:solidFill>
                <a:effectLst/>
                <a:uLnTx/>
                <a:uFillTx/>
                <a:latin typeface="Arial" panose="020B0604020202020204"/>
                <a:ea typeface="+mn-ea"/>
                <a:cs typeface="+mn-cs"/>
              </a:rPr>
              <a:t> </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Literacy Strategies </a:t>
            </a:r>
          </a:p>
        </p:txBody>
      </p:sp>
      <p:sp>
        <p:nvSpPr>
          <p:cNvPr id="22" name="TextBox 21">
            <a:extLst>
              <a:ext uri="{FF2B5EF4-FFF2-40B4-BE49-F238E27FC236}">
                <a16:creationId xmlns:a16="http://schemas.microsoft.com/office/drawing/2014/main" id="{986C3550-AA77-4C38-B589-478CB124A883}"/>
              </a:ext>
            </a:extLst>
          </p:cNvPr>
          <p:cNvSpPr txBox="1"/>
          <p:nvPr/>
        </p:nvSpPr>
        <p:spPr>
          <a:xfrm>
            <a:off x="1108710" y="3013498"/>
            <a:ext cx="2205990" cy="89255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2</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Collaboration</a:t>
            </a:r>
            <a:r>
              <a:rPr kumimoji="0" lang="en-US" sz="2400" b="0" i="0" u="none" strike="noStrike" kern="1200" cap="none" spc="0" normalizeH="0" baseline="0" noProof="0" dirty="0">
                <a:ln>
                  <a:noFill/>
                </a:ln>
                <a:solidFill>
                  <a:srgbClr val="012169"/>
                </a:solidFill>
                <a:effectLst/>
                <a:uLnTx/>
                <a:uFillTx/>
                <a:latin typeface="Arial" panose="020B0604020202020204"/>
                <a:ea typeface="+mn-ea"/>
                <a:cs typeface="+mn-cs"/>
              </a:rPr>
              <a:t> </a:t>
            </a:r>
          </a:p>
        </p:txBody>
      </p:sp>
      <p:sp>
        <p:nvSpPr>
          <p:cNvPr id="23" name="TextBox 22">
            <a:extLst>
              <a:ext uri="{FF2B5EF4-FFF2-40B4-BE49-F238E27FC236}">
                <a16:creationId xmlns:a16="http://schemas.microsoft.com/office/drawing/2014/main" id="{41571B94-128D-4519-8208-0BCC70A8802D}"/>
              </a:ext>
            </a:extLst>
          </p:cNvPr>
          <p:cNvSpPr txBox="1"/>
          <p:nvPr/>
        </p:nvSpPr>
        <p:spPr>
          <a:xfrm>
            <a:off x="8957874" y="2799834"/>
            <a:ext cx="1861968" cy="1261884"/>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Literacy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Strategies </a:t>
            </a:r>
          </a:p>
        </p:txBody>
      </p:sp>
      <p:sp>
        <p:nvSpPr>
          <p:cNvPr id="24" name="TextBox 23">
            <a:extLst>
              <a:ext uri="{FF2B5EF4-FFF2-40B4-BE49-F238E27FC236}">
                <a16:creationId xmlns:a16="http://schemas.microsoft.com/office/drawing/2014/main" id="{BAAE926F-9922-444B-AC58-B831FA269666}"/>
              </a:ext>
            </a:extLst>
          </p:cNvPr>
          <p:cNvSpPr txBox="1"/>
          <p:nvPr/>
        </p:nvSpPr>
        <p:spPr>
          <a:xfrm>
            <a:off x="2183130" y="4829236"/>
            <a:ext cx="2014856" cy="892552"/>
          </a:xfrm>
          <a:prstGeom prst="rect">
            <a:avLst/>
          </a:prstGeom>
          <a:noFill/>
          <a:ln>
            <a:noFill/>
          </a:ln>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1</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 Introduction </a:t>
            </a:r>
          </a:p>
        </p:txBody>
      </p:sp>
      <p:sp>
        <p:nvSpPr>
          <p:cNvPr id="25" name="TextBox 24">
            <a:extLst>
              <a:ext uri="{FF2B5EF4-FFF2-40B4-BE49-F238E27FC236}">
                <a16:creationId xmlns:a16="http://schemas.microsoft.com/office/drawing/2014/main" id="{A1FF4AB6-52CF-4ADD-9684-6C21393A8C5D}"/>
              </a:ext>
            </a:extLst>
          </p:cNvPr>
          <p:cNvSpPr txBox="1"/>
          <p:nvPr/>
        </p:nvSpPr>
        <p:spPr>
          <a:xfrm>
            <a:off x="7936229" y="4829236"/>
            <a:ext cx="2339341" cy="892552"/>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a:ea typeface="+mn-ea"/>
                <a:cs typeface="+mn-cs"/>
              </a:rPr>
              <a:t>Module 6 </a:t>
            </a:r>
            <a:r>
              <a:rPr kumimoji="0" lang="en-US" sz="2400" b="1" i="0" u="none" strike="noStrike" kern="1200" cap="none" spc="0" normalizeH="0" baseline="0" noProof="0" dirty="0">
                <a:ln>
                  <a:noFill/>
                </a:ln>
                <a:solidFill>
                  <a:srgbClr val="012169"/>
                </a:solidFill>
                <a:effectLst/>
                <a:uLnTx/>
                <a:uFillTx/>
                <a:latin typeface="Arial" panose="020B0604020202020204"/>
                <a:ea typeface="+mn-ea"/>
                <a:cs typeface="+mn-cs"/>
              </a:rPr>
              <a:t>Differentiation </a:t>
            </a:r>
          </a:p>
        </p:txBody>
      </p:sp>
      <p:sp>
        <p:nvSpPr>
          <p:cNvPr id="13" name="Flowchart: Connector 12">
            <a:extLst>
              <a:ext uri="{FF2B5EF4-FFF2-40B4-BE49-F238E27FC236}">
                <a16:creationId xmlns:a16="http://schemas.microsoft.com/office/drawing/2014/main" id="{2D85F2EA-8EF1-43D2-A6CC-A998607B3E96}"/>
              </a:ext>
              <a:ext uri="{C183D7F6-B498-43B3-948B-1728B52AA6E4}">
                <adec:decorative xmlns:adec="http://schemas.microsoft.com/office/drawing/2017/decorative" val="1"/>
              </a:ext>
            </a:extLst>
          </p:cNvPr>
          <p:cNvSpPr/>
          <p:nvPr/>
        </p:nvSpPr>
        <p:spPr>
          <a:xfrm>
            <a:off x="4393795" y="4540030"/>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14" name="Picture 13" descr="Car, Rental, Icon, Key, Automobile, Transportation">
            <a:extLst>
              <a:ext uri="{FF2B5EF4-FFF2-40B4-BE49-F238E27FC236}">
                <a16:creationId xmlns:a16="http://schemas.microsoft.com/office/drawing/2014/main" id="{2829A067-93B6-43BE-85FC-4BE91AFDEAC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6013" b="33673" l="26172" r="74688">
                        <a14:foregroundMark x1="74688" y1="18501" x2="74688" y2="18501"/>
                        <a14:foregroundMark x1="26172" y1="18501" x2="26172" y2="18501"/>
                        <a14:foregroundMark x1="63828" y1="32840" x2="63828" y2="32840"/>
                      </a14:backgroundRemoval>
                    </a14:imgEffect>
                  </a14:imgLayer>
                </a14:imgProps>
              </a:ext>
              <a:ext uri="{28A0092B-C50C-407E-A947-70E740481C1C}">
                <a14:useLocalDpi xmlns:a14="http://schemas.microsoft.com/office/drawing/2010/main" val="0"/>
              </a:ext>
            </a:extLst>
          </a:blip>
          <a:srcRect l="22694" t="2609" r="22412" b="62837"/>
          <a:stretch/>
        </p:blipFill>
        <p:spPr bwMode="auto">
          <a:xfrm>
            <a:off x="4514604" y="4880843"/>
            <a:ext cx="1108297" cy="588587"/>
          </a:xfrm>
          <a:prstGeom prst="rect">
            <a:avLst/>
          </a:prstGeom>
          <a:noFill/>
          <a:ln>
            <a:noFill/>
          </a:ln>
          <a:extLst>
            <a:ext uri="{53640926-AAD7-44D8-BBD7-CCE9431645EC}">
              <a14:shadowObscured xmlns:a14="http://schemas.microsoft.com/office/drawing/2010/main"/>
            </a:ext>
          </a:extLst>
        </p:spPr>
      </p:pic>
      <p:sp>
        <p:nvSpPr>
          <p:cNvPr id="15" name="Flowchart: Connector 14">
            <a:extLst>
              <a:ext uri="{FF2B5EF4-FFF2-40B4-BE49-F238E27FC236}">
                <a16:creationId xmlns:a16="http://schemas.microsoft.com/office/drawing/2014/main" id="{2215D585-C14D-45B8-AF07-32DF38DD51CB}"/>
              </a:ext>
              <a:ext uri="{C183D7F6-B498-43B3-948B-1728B52AA6E4}">
                <adec:decorative xmlns:adec="http://schemas.microsoft.com/office/drawing/2017/decorative" val="1"/>
              </a:ext>
            </a:extLst>
          </p:cNvPr>
          <p:cNvSpPr/>
          <p:nvPr/>
        </p:nvSpPr>
        <p:spPr>
          <a:xfrm>
            <a:off x="3621135" y="2817107"/>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6" name="Flowchart: Connector 15">
            <a:extLst>
              <a:ext uri="{FF2B5EF4-FFF2-40B4-BE49-F238E27FC236}">
                <a16:creationId xmlns:a16="http://schemas.microsoft.com/office/drawing/2014/main" id="{B681B8B9-5EC1-4D56-9FE3-1CF3EAC26695}"/>
              </a:ext>
              <a:ext uri="{C183D7F6-B498-43B3-948B-1728B52AA6E4}">
                <adec:decorative xmlns:adec="http://schemas.microsoft.com/office/drawing/2017/decorative" val="1"/>
              </a:ext>
            </a:extLst>
          </p:cNvPr>
          <p:cNvSpPr/>
          <p:nvPr/>
        </p:nvSpPr>
        <p:spPr>
          <a:xfrm>
            <a:off x="4390811" y="10093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7" name="Flowchart: Connector 16">
            <a:extLst>
              <a:ext uri="{FF2B5EF4-FFF2-40B4-BE49-F238E27FC236}">
                <a16:creationId xmlns:a16="http://schemas.microsoft.com/office/drawing/2014/main" id="{42FAB7CD-8F58-43BE-8E8A-7DC7C648615C}"/>
              </a:ext>
              <a:ext uri="{C183D7F6-B498-43B3-948B-1728B52AA6E4}">
                <adec:decorative xmlns:adec="http://schemas.microsoft.com/office/drawing/2017/decorative" val="1"/>
              </a:ext>
            </a:extLst>
          </p:cNvPr>
          <p:cNvSpPr/>
          <p:nvPr/>
        </p:nvSpPr>
        <p:spPr>
          <a:xfrm>
            <a:off x="6452056" y="10093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8" name="Flowchart: Connector 17">
            <a:extLst>
              <a:ext uri="{FF2B5EF4-FFF2-40B4-BE49-F238E27FC236}">
                <a16:creationId xmlns:a16="http://schemas.microsoft.com/office/drawing/2014/main" id="{8134B81D-0A98-459B-83C3-3A397A8CCAA5}"/>
              </a:ext>
              <a:ext uri="{C183D7F6-B498-43B3-948B-1728B52AA6E4}">
                <adec:decorative xmlns:adec="http://schemas.microsoft.com/office/drawing/2017/decorative" val="1"/>
              </a:ext>
            </a:extLst>
          </p:cNvPr>
          <p:cNvSpPr/>
          <p:nvPr/>
        </p:nvSpPr>
        <p:spPr>
          <a:xfrm>
            <a:off x="7275122" y="2812456"/>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6" name="Flowchart: Connector 25">
            <a:extLst>
              <a:ext uri="{FF2B5EF4-FFF2-40B4-BE49-F238E27FC236}">
                <a16:creationId xmlns:a16="http://schemas.microsoft.com/office/drawing/2014/main" id="{551DC358-F7D3-4137-8CB6-B4F73637216C}"/>
              </a:ext>
              <a:ext uri="{C183D7F6-B498-43B3-948B-1728B52AA6E4}">
                <adec:decorative xmlns:adec="http://schemas.microsoft.com/office/drawing/2017/decorative" val="1"/>
              </a:ext>
            </a:extLst>
          </p:cNvPr>
          <p:cNvSpPr/>
          <p:nvPr/>
        </p:nvSpPr>
        <p:spPr>
          <a:xfrm>
            <a:off x="6452056" y="4540029"/>
            <a:ext cx="1346149" cy="1279954"/>
          </a:xfrm>
          <a:prstGeom prst="flowChartConnector">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pic>
        <p:nvPicPr>
          <p:cNvPr id="29" name="Graphic 221" descr="Bullseye with solid fill">
            <a:extLst>
              <a:ext uri="{FF2B5EF4-FFF2-40B4-BE49-F238E27FC236}">
                <a16:creationId xmlns:a16="http://schemas.microsoft.com/office/drawing/2014/main" id="{A15F0A75-81A4-47CA-860D-4491535A7EC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34436" y="1136212"/>
            <a:ext cx="1011572" cy="1011572"/>
          </a:xfrm>
          <a:prstGeom prst="rect">
            <a:avLst/>
          </a:prstGeom>
        </p:spPr>
      </p:pic>
      <p:pic>
        <p:nvPicPr>
          <p:cNvPr id="30" name="Picture 29" descr="Puzzle, Riddle, Match, Connect, Colors, Pieces">
            <a:extLst>
              <a:ext uri="{FF2B5EF4-FFF2-40B4-BE49-F238E27FC236}">
                <a16:creationId xmlns:a16="http://schemas.microsoft.com/office/drawing/2014/main" id="{D2790788-ECDC-4714-B9E2-FEE55661C5D9}"/>
              </a:ext>
            </a:extLst>
          </p:cNvPr>
          <p:cNvPicPr>
            <a:picLocks noChangeAspect="1"/>
          </p:cNvPicPr>
          <p:nvPr/>
        </p:nvPicPr>
        <p:blipFill>
          <a:blip r:embed="rId7">
            <a:biLevel thresh="25000"/>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599383" y="3093696"/>
            <a:ext cx="723527" cy="723527"/>
          </a:xfrm>
          <a:prstGeom prst="rect">
            <a:avLst/>
          </a:prstGeom>
          <a:noFill/>
          <a:ln>
            <a:noFill/>
          </a:ln>
        </p:spPr>
      </p:pic>
      <p:pic>
        <p:nvPicPr>
          <p:cNvPr id="31" name="Picture 30" descr="Reading, Book, Symbol, Icon, Reader, Man, Design, Sign">
            <a:extLst>
              <a:ext uri="{FF2B5EF4-FFF2-40B4-BE49-F238E27FC236}">
                <a16:creationId xmlns:a16="http://schemas.microsoft.com/office/drawing/2014/main" id="{5991CB3E-57F2-4BC9-A6D3-79B626F41A66}"/>
              </a:ext>
            </a:extLst>
          </p:cNvPr>
          <p:cNvPicPr>
            <a:picLocks noChangeAspect="1"/>
          </p:cNvPicPr>
          <p:nvPr/>
        </p:nvPicPr>
        <p:blipFill>
          <a:blip r:embed="rId9">
            <a:biLevel thresh="25000"/>
            <a:extLst>
              <a:ext uri="{BEBA8EAE-BF5A-486C-A8C5-ECC9F3942E4B}">
                <a14:imgProps xmlns:a14="http://schemas.microsoft.com/office/drawing/2010/main">
                  <a14:imgLayer r:embed="rId10">
                    <a14:imgEffect>
                      <a14:backgroundRemoval t="10000" b="90000" l="10000" r="90000">
                        <a14:foregroundMark x1="51667" y1="27222" x2="51667" y2="27222"/>
                      </a14:backgroundRemoval>
                    </a14:imgEffect>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6587991" y="4605408"/>
            <a:ext cx="1074278" cy="1149198"/>
          </a:xfrm>
          <a:prstGeom prst="rect">
            <a:avLst/>
          </a:prstGeom>
          <a:noFill/>
          <a:ln>
            <a:noFill/>
          </a:ln>
        </p:spPr>
      </p:pic>
      <p:cxnSp>
        <p:nvCxnSpPr>
          <p:cNvPr id="3" name="Straight Connector 2">
            <a:extLst>
              <a:ext uri="{FF2B5EF4-FFF2-40B4-BE49-F238E27FC236}">
                <a16:creationId xmlns:a16="http://schemas.microsoft.com/office/drawing/2014/main" id="{C39583C5-B486-4D00-8840-879134D61401}"/>
              </a:ext>
              <a:ext uri="{C183D7F6-B498-43B3-948B-1728B52AA6E4}">
                <adec:decorative xmlns:adec="http://schemas.microsoft.com/office/drawing/2017/decorative" val="1"/>
              </a:ext>
            </a:extLst>
          </p:cNvPr>
          <p:cNvCxnSpPr>
            <a:stCxn id="16" idx="6"/>
            <a:endCxn id="17" idx="2"/>
          </p:cNvCxnSpPr>
          <p:nvPr/>
        </p:nvCxnSpPr>
        <p:spPr>
          <a:xfrm>
            <a:off x="5736960" y="1649306"/>
            <a:ext cx="715096" cy="0"/>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45385D-4512-4BC5-AF67-F480CEA940E7}"/>
              </a:ext>
              <a:ext uri="{C183D7F6-B498-43B3-948B-1728B52AA6E4}">
                <adec:decorative xmlns:adec="http://schemas.microsoft.com/office/drawing/2017/decorative" val="1"/>
              </a:ext>
            </a:extLst>
          </p:cNvPr>
          <p:cNvCxnSpPr>
            <a:cxnSpLocks/>
          </p:cNvCxnSpPr>
          <p:nvPr/>
        </p:nvCxnSpPr>
        <p:spPr>
          <a:xfrm flipH="1">
            <a:off x="4628208" y="2226554"/>
            <a:ext cx="348135" cy="696708"/>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2E19AE35-738A-4071-9218-10290FFD73D8}"/>
              </a:ext>
              <a:ext uri="{C183D7F6-B498-43B3-948B-1728B52AA6E4}">
                <adec:decorative xmlns:adec="http://schemas.microsoft.com/office/drawing/2017/decorative" val="1"/>
              </a:ext>
            </a:extLst>
          </p:cNvPr>
          <p:cNvCxnSpPr>
            <a:cxnSpLocks/>
          </p:cNvCxnSpPr>
          <p:nvPr/>
        </p:nvCxnSpPr>
        <p:spPr>
          <a:xfrm>
            <a:off x="4534490" y="4039886"/>
            <a:ext cx="317914" cy="535990"/>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0371AAB-B9C8-476E-92B9-B45378B3B301}"/>
              </a:ext>
              <a:ext uri="{C183D7F6-B498-43B3-948B-1728B52AA6E4}">
                <adec:decorative xmlns:adec="http://schemas.microsoft.com/office/drawing/2017/decorative" val="1"/>
              </a:ext>
            </a:extLst>
          </p:cNvPr>
          <p:cNvCxnSpPr>
            <a:cxnSpLocks/>
            <a:stCxn id="14" idx="3"/>
            <a:endCxn id="26" idx="2"/>
          </p:cNvCxnSpPr>
          <p:nvPr/>
        </p:nvCxnSpPr>
        <p:spPr>
          <a:xfrm>
            <a:off x="5622901" y="5175137"/>
            <a:ext cx="829155" cy="4869"/>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71B152A-716C-4CAC-845D-FB1ED9CA9529}"/>
              </a:ext>
              <a:ext uri="{C183D7F6-B498-43B3-948B-1728B52AA6E4}">
                <adec:decorative xmlns:adec="http://schemas.microsoft.com/office/drawing/2017/decorative" val="1"/>
              </a:ext>
            </a:extLst>
          </p:cNvPr>
          <p:cNvCxnSpPr>
            <a:cxnSpLocks/>
          </p:cNvCxnSpPr>
          <p:nvPr/>
        </p:nvCxnSpPr>
        <p:spPr>
          <a:xfrm flipH="1">
            <a:off x="7503859" y="4039886"/>
            <a:ext cx="294347" cy="627124"/>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62CADA4-E6A9-40D9-A754-8B2DE375E9CC}"/>
              </a:ext>
              <a:ext uri="{C183D7F6-B498-43B3-948B-1728B52AA6E4}">
                <adec:decorative xmlns:adec="http://schemas.microsoft.com/office/drawing/2017/decorative" val="1"/>
              </a:ext>
            </a:extLst>
          </p:cNvPr>
          <p:cNvCxnSpPr>
            <a:cxnSpLocks/>
          </p:cNvCxnSpPr>
          <p:nvPr/>
        </p:nvCxnSpPr>
        <p:spPr>
          <a:xfrm>
            <a:off x="7503859" y="2147784"/>
            <a:ext cx="356657" cy="739129"/>
          </a:xfrm>
          <a:prstGeom prst="line">
            <a:avLst/>
          </a:prstGeom>
          <a:ln w="76200">
            <a:solidFill>
              <a:srgbClr val="012169"/>
            </a:solidFill>
          </a:ln>
        </p:spPr>
        <p:style>
          <a:lnRef idx="1">
            <a:schemeClr val="accent1"/>
          </a:lnRef>
          <a:fillRef idx="0">
            <a:schemeClr val="accent1"/>
          </a:fillRef>
          <a:effectRef idx="0">
            <a:schemeClr val="accent1"/>
          </a:effectRef>
          <a:fontRef idx="minor">
            <a:schemeClr val="tx1"/>
          </a:fontRef>
        </p:style>
      </p:cxnSp>
      <p:pic>
        <p:nvPicPr>
          <p:cNvPr id="32" name="Picture 31" descr="Database Search, Database Search Icon, Data Search">
            <a:extLst>
              <a:ext uri="{FF2B5EF4-FFF2-40B4-BE49-F238E27FC236}">
                <a16:creationId xmlns:a16="http://schemas.microsoft.com/office/drawing/2014/main" id="{BD73335B-F14F-4A95-865F-1400D3AA3992}"/>
              </a:ext>
            </a:extLst>
          </p:cNvPr>
          <p:cNvPicPr/>
          <p:nvPr/>
        </p:nvPicPr>
        <p:blipFill>
          <a:blip r:embed="rId11">
            <a:extLst>
              <a:ext uri="{BEBA8EAE-BF5A-486C-A8C5-ECC9F3942E4B}">
                <a14:imgProps xmlns:a14="http://schemas.microsoft.com/office/drawing/2010/main">
                  <a14:imgLayer r:embed="rId12">
                    <a14:imgEffect>
                      <a14:backgroundRemoval t="10000" b="90000" l="10000" r="90000">
                        <a14:foregroundMark x1="31250" y1="52778" x2="31250" y2="52778"/>
                        <a14:foregroundMark x1="34167" y1="32639" x2="34167" y2="32639"/>
                        <a14:foregroundMark x1="63056" y1="31528" x2="63056" y2="31528"/>
                      </a14:backgroundRemoval>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07351" y="994204"/>
            <a:ext cx="1183950" cy="1235793"/>
          </a:xfrm>
          <a:prstGeom prst="rect">
            <a:avLst/>
          </a:prstGeom>
          <a:noFill/>
          <a:ln>
            <a:noFill/>
          </a:ln>
        </p:spPr>
      </p:pic>
      <p:pic>
        <p:nvPicPr>
          <p:cNvPr id="33" name="Picture 32" descr="Social Network Icon, Collaboration Icon, Social Icon">
            <a:extLst>
              <a:ext uri="{FF2B5EF4-FFF2-40B4-BE49-F238E27FC236}">
                <a16:creationId xmlns:a16="http://schemas.microsoft.com/office/drawing/2014/main" id="{817D74DC-A7DA-4526-807A-2B34D08FAF6B}"/>
              </a:ext>
            </a:extLst>
          </p:cNvPr>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27316" y1="61450" x2="27316" y2="61450"/>
                        <a14:foregroundMark x1="22524" y1="45799" x2="22524" y2="45799"/>
                        <a14:foregroundMark x1="26358" y1="34926" x2="26358" y2="34926"/>
                        <a14:foregroundMark x1="31470" y1="28007" x2="31470" y2="28007"/>
                        <a14:foregroundMark x1="46486" y1="21087" x2="46486" y2="21087"/>
                        <a14:foregroundMark x1="56230" y1="16804" x2="56230" y2="16804"/>
                        <a14:foregroundMark x1="49681" y1="22900" x2="49681" y2="22900"/>
                        <a14:foregroundMark x1="68371" y1="28171" x2="68371" y2="28171"/>
                        <a14:foregroundMark x1="74760" y1="35914" x2="74760" y2="35914"/>
                        <a14:foregroundMark x1="76198" y1="46787" x2="76198" y2="46787"/>
                        <a14:foregroundMark x1="76038" y1="56178" x2="76038" y2="56178"/>
                        <a14:foregroundMark x1="72045" y1="63097" x2="72045" y2="63097"/>
                        <a14:foregroundMark x1="60383" y1="82043" x2="60383" y2="82043"/>
                        <a14:foregroundMark x1="49361" y1="83031" x2="49361" y2="83031"/>
                        <a14:foregroundMark x1="40575" y1="83526" x2="40575" y2="83526"/>
                        <a14:foregroundMark x1="40256" y1="81549" x2="40256" y2="81549"/>
                        <a14:backgroundMark x1="27157" y1="68534" x2="27157" y2="68534"/>
                        <a14:backgroundMark x1="28435" y1="59967" x2="28435" y2="59967"/>
                      </a14:backgroundRemoval>
                    </a14:imgEffect>
                    <a14:imgEffect>
                      <a14:sharpenSoften amount="25000"/>
                    </a14:imgEffect>
                  </a14:imgLayer>
                </a14:imgProps>
              </a:ext>
              <a:ext uri="{28A0092B-C50C-407E-A947-70E740481C1C}">
                <a14:useLocalDpi xmlns:a14="http://schemas.microsoft.com/office/drawing/2010/main" val="0"/>
              </a:ext>
            </a:extLst>
          </a:blip>
          <a:stretch>
            <a:fillRect/>
          </a:stretch>
        </p:blipFill>
        <p:spPr bwMode="auto">
          <a:xfrm>
            <a:off x="3638961" y="2886913"/>
            <a:ext cx="1301441" cy="1212238"/>
          </a:xfrm>
          <a:prstGeom prst="rect">
            <a:avLst/>
          </a:prstGeom>
          <a:noFill/>
        </p:spPr>
      </p:pic>
      <p:pic>
        <p:nvPicPr>
          <p:cNvPr id="27" name="Picture 26" descr="AZPLS logo">
            <a:extLst>
              <a:ext uri="{FF2B5EF4-FFF2-40B4-BE49-F238E27FC236}">
                <a16:creationId xmlns:a16="http://schemas.microsoft.com/office/drawing/2014/main" id="{40E1CEB6-EC3E-CA5B-89E2-CC8828941E5D}"/>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5487490" y="2511689"/>
            <a:ext cx="1276484" cy="1739704"/>
          </a:xfrm>
          <a:prstGeom prst="rect">
            <a:avLst/>
          </a:prstGeom>
          <a:noFill/>
        </p:spPr>
      </p:pic>
      <p:sp>
        <p:nvSpPr>
          <p:cNvPr id="4" name="Title 3" hidden="1">
            <a:extLst>
              <a:ext uri="{FF2B5EF4-FFF2-40B4-BE49-F238E27FC236}">
                <a16:creationId xmlns:a16="http://schemas.microsoft.com/office/drawing/2014/main" id="{DE7BB723-9F19-289F-F71D-BB57DAE8DCFE}"/>
              </a:ext>
            </a:extLst>
          </p:cNvPr>
          <p:cNvSpPr>
            <a:spLocks noGrp="1"/>
          </p:cNvSpPr>
          <p:nvPr>
            <p:ph type="title" idx="4294967295"/>
          </p:nvPr>
        </p:nvSpPr>
        <p:spPr/>
        <p:txBody>
          <a:bodyPr/>
          <a:lstStyle/>
          <a:p>
            <a:r>
              <a:rPr lang="en-US" dirty="0"/>
              <a:t>Series Module Overview</a:t>
            </a:r>
          </a:p>
        </p:txBody>
      </p:sp>
    </p:spTree>
    <p:extLst>
      <p:ext uri="{BB962C8B-B14F-4D97-AF65-F5344CB8AC3E}">
        <p14:creationId xmlns:p14="http://schemas.microsoft.com/office/powerpoint/2010/main" val="3774128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29118" y="733766"/>
            <a:ext cx="6134124"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a:extLst>
              <a:ext uri="{FF2B5EF4-FFF2-40B4-BE49-F238E27FC236}">
                <a16:creationId xmlns:a16="http://schemas.microsoft.com/office/drawing/2014/main" id="{35090F84-98C0-45D1-8E98-454B7FA49E49}"/>
              </a:ext>
              <a:ext uri="{C183D7F6-B498-43B3-948B-1728B52AA6E4}">
                <adec:decorative xmlns:adec="http://schemas.microsoft.com/office/drawing/2017/decorative" val="1"/>
              </a:ext>
            </a:extLst>
          </p:cNvPr>
          <p:cNvGraphicFramePr/>
          <p:nvPr/>
        </p:nvGraphicFramePr>
        <p:xfrm>
          <a:off x="6267605" y="865378"/>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6905343" y="1804335"/>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headed?</a:t>
            </a:r>
            <a:endParaRPr kumimoji="0" lang="en-US" sz="14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9136796" y="1840276"/>
            <a:ext cx="1607215" cy="153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now?</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7868279" y="4211200"/>
            <a:ext cx="2103737"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How will we close the gap?</a:t>
            </a:r>
            <a:endParaRPr kumimoji="0" lang="en-US" sz="28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8350395" y="3073400"/>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639511" y="1977244"/>
            <a:ext cx="4688508" cy="2362744"/>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Three Questions</a:t>
            </a:r>
          </a:p>
        </p:txBody>
      </p:sp>
      <p:sp>
        <p:nvSpPr>
          <p:cNvPr id="4" name="TextBox 3">
            <a:extLst>
              <a:ext uri="{FF2B5EF4-FFF2-40B4-BE49-F238E27FC236}">
                <a16:creationId xmlns:a16="http://schemas.microsoft.com/office/drawing/2014/main" id="{46E6EC2E-4508-68CE-47B8-2803FD2FE49D}"/>
              </a:ext>
              <a:ext uri="{C183D7F6-B498-43B3-948B-1728B52AA6E4}">
                <adec:decorative xmlns:adec="http://schemas.microsoft.com/office/drawing/2017/decorative" val="1"/>
              </a:ext>
            </a:extLst>
          </p:cNvPr>
          <p:cNvSpPr txBox="1"/>
          <p:nvPr/>
        </p:nvSpPr>
        <p:spPr>
          <a:xfrm>
            <a:off x="8388257" y="3073400"/>
            <a:ext cx="1080696" cy="1060114"/>
          </a:xfrm>
          <a:prstGeom prst="rect">
            <a:avLst/>
          </a:prstGeom>
          <a:noFill/>
          <a:ln>
            <a:noFill/>
          </a:ln>
        </p:spPr>
        <p:txBody>
          <a:bodyPr wrap="square" rtlCol="0">
            <a:spAutoFit/>
          </a:bodyPr>
          <a:lstStyle/>
          <a:p>
            <a:pPr algn="l"/>
            <a:endParaRPr lang="en-US" dirty="0"/>
          </a:p>
        </p:txBody>
      </p:sp>
      <p:pic>
        <p:nvPicPr>
          <p:cNvPr id="13" name="Picture 12">
            <a:extLst>
              <a:ext uri="{FF2B5EF4-FFF2-40B4-BE49-F238E27FC236}">
                <a16:creationId xmlns:a16="http://schemas.microsoft.com/office/drawing/2014/main" id="{41C33477-D3D2-992D-804C-86AA01EC14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59934" y="3307052"/>
            <a:ext cx="548301" cy="747913"/>
          </a:xfrm>
          <a:prstGeom prst="rect">
            <a:avLst/>
          </a:prstGeom>
          <a:noFill/>
        </p:spPr>
      </p:pic>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Three</a:t>
            </a:r>
            <a:r>
              <a:rPr lang="en-US" baseline="0" dirty="0"/>
              <a:t> Questions</a:t>
            </a:r>
            <a:endParaRPr lang="en-US" dirty="0"/>
          </a:p>
        </p:txBody>
      </p:sp>
    </p:spTree>
    <p:extLst>
      <p:ext uri="{BB962C8B-B14F-4D97-AF65-F5344CB8AC3E}">
        <p14:creationId xmlns:p14="http://schemas.microsoft.com/office/powerpoint/2010/main" val="3009932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descr="&quot;&quot;">
            <a:extLst>
              <a:ext uri="{FF2B5EF4-FFF2-40B4-BE49-F238E27FC236}">
                <a16:creationId xmlns:a16="http://schemas.microsoft.com/office/drawing/2014/main" id="{99F4FDFA-DCC8-4495-A0B3-2CECF2FD2ECA}"/>
              </a:ext>
            </a:extLst>
          </p:cNvPr>
          <p:cNvSpPr txBox="1"/>
          <p:nvPr/>
        </p:nvSpPr>
        <p:spPr>
          <a:xfrm>
            <a:off x="1616148" y="430214"/>
            <a:ext cx="8888819" cy="5995986"/>
          </a:xfrm>
          <a:prstGeom prst="rect">
            <a:avLst/>
          </a:prstGeom>
          <a:solidFill>
            <a:schemeClr val="bg1"/>
          </a:solidFill>
          <a:ln w="187325">
            <a:solidFill>
              <a:srgbClr val="BF0D3E"/>
            </a:solidFill>
          </a:ln>
        </p:spPr>
        <p:txBody>
          <a:bodyPr wrap="square" rtlCol="0">
            <a:spAutoFit/>
          </a:bodyPr>
          <a:lstStyle/>
          <a:p>
            <a:pPr algn="l"/>
            <a:endParaRPr lang="en-US" dirty="0"/>
          </a:p>
        </p:txBody>
      </p:sp>
      <p:sp>
        <p:nvSpPr>
          <p:cNvPr id="11" name="Rectangle: Rounded Corners 10" descr="&quot;&quot;">
            <a:extLst>
              <a:ext uri="{FF2B5EF4-FFF2-40B4-BE49-F238E27FC236}">
                <a16:creationId xmlns:a16="http://schemas.microsoft.com/office/drawing/2014/main" id="{558533DE-38D5-4AC1-BDC8-BCCCDA0D7D50}"/>
              </a:ext>
            </a:extLst>
          </p:cNvPr>
          <p:cNvSpPr/>
          <p:nvPr/>
        </p:nvSpPr>
        <p:spPr>
          <a:xfrm>
            <a:off x="2396756" y="1095472"/>
            <a:ext cx="2106576" cy="4665469"/>
          </a:xfrm>
          <a:prstGeom prst="roundRect">
            <a:avLst/>
          </a:prstGeom>
          <a:solidFill>
            <a:srgbClr val="41598F"/>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Rounded Corners 11" descr="&quot;&quot;">
            <a:extLst>
              <a:ext uri="{FF2B5EF4-FFF2-40B4-BE49-F238E27FC236}">
                <a16:creationId xmlns:a16="http://schemas.microsoft.com/office/drawing/2014/main" id="{553C209E-34C6-45D8-94CA-E9865F174751}"/>
              </a:ext>
            </a:extLst>
          </p:cNvPr>
          <p:cNvSpPr/>
          <p:nvPr/>
        </p:nvSpPr>
        <p:spPr>
          <a:xfrm>
            <a:off x="5042712" y="1095472"/>
            <a:ext cx="2106576" cy="4665469"/>
          </a:xfrm>
          <a:prstGeom prst="roundRect">
            <a:avLst/>
          </a:prstGeom>
          <a:solidFill>
            <a:srgbClr val="41598F"/>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Rectangle: Rounded Corners 12" descr="&quot;&quot;">
            <a:extLst>
              <a:ext uri="{FF2B5EF4-FFF2-40B4-BE49-F238E27FC236}">
                <a16:creationId xmlns:a16="http://schemas.microsoft.com/office/drawing/2014/main" id="{10E4BD27-F45C-4288-9C5A-7350726D8397}"/>
              </a:ext>
            </a:extLst>
          </p:cNvPr>
          <p:cNvSpPr/>
          <p:nvPr/>
        </p:nvSpPr>
        <p:spPr>
          <a:xfrm>
            <a:off x="7691104" y="1095472"/>
            <a:ext cx="2106576" cy="4665469"/>
          </a:xfrm>
          <a:prstGeom prst="roundRect">
            <a:avLst/>
          </a:prstGeom>
          <a:solidFill>
            <a:srgbClr val="41598F"/>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Rectangle 14" descr="Intentional collaboration between gneral education teachers, content area teachers and special education teachers" title="Intentional collaboration">
            <a:extLst>
              <a:ext uri="{FF2B5EF4-FFF2-40B4-BE49-F238E27FC236}">
                <a16:creationId xmlns:a16="http://schemas.microsoft.com/office/drawing/2014/main" id="{D8EBB07C-3D40-41BC-89C3-6F2E2F86509B}"/>
              </a:ext>
            </a:extLst>
          </p:cNvPr>
          <p:cNvSpPr/>
          <p:nvPr/>
        </p:nvSpPr>
        <p:spPr>
          <a:xfrm>
            <a:off x="3113567" y="1653782"/>
            <a:ext cx="5964865" cy="3540642"/>
          </a:xfrm>
          <a:prstGeom prst="rect">
            <a:avLst/>
          </a:prstGeom>
          <a:noFill/>
          <a:ln w="1270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Connector 15" descr="General Education Teachers">
            <a:extLst>
              <a:ext uri="{FF2B5EF4-FFF2-40B4-BE49-F238E27FC236}">
                <a16:creationId xmlns:a16="http://schemas.microsoft.com/office/drawing/2014/main" id="{6F63C9FE-1953-490B-80C7-F86C996AAC3A}"/>
              </a:ext>
            </a:extLst>
          </p:cNvPr>
          <p:cNvSpPr/>
          <p:nvPr/>
        </p:nvSpPr>
        <p:spPr>
          <a:xfrm>
            <a:off x="2521522" y="2541445"/>
            <a:ext cx="1857044" cy="1839816"/>
          </a:xfrm>
          <a:prstGeom prst="flowChartConnector">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descr="Special Education Teachers" title="Special Education Teachers">
            <a:extLst>
              <a:ext uri="{FF2B5EF4-FFF2-40B4-BE49-F238E27FC236}">
                <a16:creationId xmlns:a16="http://schemas.microsoft.com/office/drawing/2014/main" id="{FF9F1C55-005C-4F14-8CD8-8C06C3161205}"/>
              </a:ext>
            </a:extLst>
          </p:cNvPr>
          <p:cNvSpPr/>
          <p:nvPr/>
        </p:nvSpPr>
        <p:spPr>
          <a:xfrm>
            <a:off x="7813433" y="2519502"/>
            <a:ext cx="1857044" cy="1839816"/>
          </a:xfrm>
          <a:prstGeom prst="flowChartConnector">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descr="&quot;&quot;">
            <a:extLst>
              <a:ext uri="{FF2B5EF4-FFF2-40B4-BE49-F238E27FC236}">
                <a16:creationId xmlns:a16="http://schemas.microsoft.com/office/drawing/2014/main" id="{D4107D8A-FAE7-49EA-A0E4-2B8A5EB43C55}"/>
              </a:ext>
            </a:extLst>
          </p:cNvPr>
          <p:cNvCxnSpPr>
            <a:stCxn id="15" idx="0"/>
            <a:endCxn id="15" idx="2"/>
          </p:cNvCxnSpPr>
          <p:nvPr/>
        </p:nvCxnSpPr>
        <p:spPr>
          <a:xfrm>
            <a:off x="6096000" y="1653782"/>
            <a:ext cx="0" cy="3540642"/>
          </a:xfrm>
          <a:prstGeom prst="line">
            <a:avLst/>
          </a:prstGeom>
          <a:ln w="1270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descr="&quot;&quot;">
            <a:extLst>
              <a:ext uri="{FF2B5EF4-FFF2-40B4-BE49-F238E27FC236}">
                <a16:creationId xmlns:a16="http://schemas.microsoft.com/office/drawing/2014/main" id="{314697EC-C25D-40CF-8128-F4EF4074E8AE}"/>
              </a:ext>
            </a:extLst>
          </p:cNvPr>
          <p:cNvSpPr/>
          <p:nvPr/>
        </p:nvSpPr>
        <p:spPr>
          <a:xfrm>
            <a:off x="5304759" y="1389446"/>
            <a:ext cx="1582479" cy="593689"/>
          </a:xfrm>
          <a:prstGeom prst="roundRect">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descr="Intentional Collaboration" title="Intentional Collaboration">
            <a:extLst>
              <a:ext uri="{FF2B5EF4-FFF2-40B4-BE49-F238E27FC236}">
                <a16:creationId xmlns:a16="http://schemas.microsoft.com/office/drawing/2014/main" id="{42112B6D-0ACB-46EE-8E3B-5E13DD5A7D4B}"/>
              </a:ext>
            </a:extLst>
          </p:cNvPr>
          <p:cNvSpPr/>
          <p:nvPr/>
        </p:nvSpPr>
        <p:spPr>
          <a:xfrm>
            <a:off x="3113568" y="4907373"/>
            <a:ext cx="5964864" cy="593689"/>
          </a:xfrm>
          <a:prstGeom prst="roundRect">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B2D602F-8A21-4E2B-9702-F0F1826FF690}"/>
              </a:ext>
            </a:extLst>
          </p:cNvPr>
          <p:cNvSpPr txBox="1"/>
          <p:nvPr/>
        </p:nvSpPr>
        <p:spPr>
          <a:xfrm>
            <a:off x="3209482" y="4963428"/>
            <a:ext cx="5786328" cy="523220"/>
          </a:xfrm>
          <a:prstGeom prst="rect">
            <a:avLst/>
          </a:prstGeom>
          <a:noFill/>
          <a:ln>
            <a:noFill/>
          </a:ln>
        </p:spPr>
        <p:txBody>
          <a:bodyPr wrap="square" rtlCol="0">
            <a:spAutoFit/>
          </a:bodyPr>
          <a:lstStyle/>
          <a:p>
            <a:pPr algn="ctr"/>
            <a:r>
              <a:rPr lang="en-US" sz="2800" b="1" dirty="0">
                <a:solidFill>
                  <a:srgbClr val="012169"/>
                </a:solidFill>
                <a:latin typeface="Arial" panose="020B0604020202020204" pitchFamily="34" charset="0"/>
                <a:cs typeface="Arial" panose="020B0604020202020204" pitchFamily="34" charset="0"/>
              </a:rPr>
              <a:t>INTENTIONAL COLLABORATION</a:t>
            </a:r>
          </a:p>
        </p:txBody>
      </p:sp>
      <p:sp>
        <p:nvSpPr>
          <p:cNvPr id="5" name="TextBox 4">
            <a:extLst>
              <a:ext uri="{FF2B5EF4-FFF2-40B4-BE49-F238E27FC236}">
                <a16:creationId xmlns:a16="http://schemas.microsoft.com/office/drawing/2014/main" id="{F20CFA02-6758-431C-ABB4-5B2E9B4C2BD4}"/>
              </a:ext>
            </a:extLst>
          </p:cNvPr>
          <p:cNvSpPr txBox="1"/>
          <p:nvPr/>
        </p:nvSpPr>
        <p:spPr>
          <a:xfrm>
            <a:off x="5306308" y="1426435"/>
            <a:ext cx="1582479" cy="584775"/>
          </a:xfrm>
          <a:prstGeom prst="rect">
            <a:avLst/>
          </a:prstGeom>
          <a:noFill/>
          <a:ln>
            <a:noFill/>
          </a:ln>
        </p:spPr>
        <p:txBody>
          <a:bodyPr wrap="square" rtlCol="0">
            <a:spAutoFit/>
          </a:bodyPr>
          <a:lstStyle/>
          <a:p>
            <a:pPr algn="ctr"/>
            <a:r>
              <a:rPr lang="en-US" sz="3200" b="1" dirty="0">
                <a:solidFill>
                  <a:srgbClr val="012169"/>
                </a:solidFill>
                <a:latin typeface="Arial" panose="020B0604020202020204" pitchFamily="34" charset="0"/>
                <a:cs typeface="Arial" panose="020B0604020202020204" pitchFamily="34" charset="0"/>
              </a:rPr>
              <a:t>AZPLS</a:t>
            </a:r>
          </a:p>
        </p:txBody>
      </p:sp>
      <p:sp>
        <p:nvSpPr>
          <p:cNvPr id="6" name="TextBox 5">
            <a:extLst>
              <a:ext uri="{FF2B5EF4-FFF2-40B4-BE49-F238E27FC236}">
                <a16:creationId xmlns:a16="http://schemas.microsoft.com/office/drawing/2014/main" id="{7B193060-A4B5-44F6-8EE5-D46C8D73837F}"/>
              </a:ext>
            </a:extLst>
          </p:cNvPr>
          <p:cNvSpPr txBox="1"/>
          <p:nvPr/>
        </p:nvSpPr>
        <p:spPr>
          <a:xfrm>
            <a:off x="2602680" y="2861188"/>
            <a:ext cx="1694727" cy="1200329"/>
          </a:xfrm>
          <a:prstGeom prst="rect">
            <a:avLst/>
          </a:prstGeom>
          <a:noFill/>
          <a:ln>
            <a:noFill/>
          </a:ln>
        </p:spPr>
        <p:txBody>
          <a:bodyPr wrap="square" rtlCol="0">
            <a:spAutoFit/>
          </a:bodyPr>
          <a:lstStyle/>
          <a:p>
            <a:pPr algn="ctr"/>
            <a:r>
              <a:rPr lang="en-US" sz="2400" b="1" dirty="0">
                <a:solidFill>
                  <a:srgbClr val="BF0D3E"/>
                </a:solidFill>
                <a:latin typeface="Arial" panose="020B0604020202020204" pitchFamily="34" charset="0"/>
                <a:cs typeface="Arial" panose="020B0604020202020204" pitchFamily="34" charset="0"/>
              </a:rPr>
              <a:t>General</a:t>
            </a:r>
          </a:p>
          <a:p>
            <a:pPr algn="ctr"/>
            <a:r>
              <a:rPr lang="en-US" sz="2400" b="1" dirty="0">
                <a:solidFill>
                  <a:srgbClr val="BF0D3E"/>
                </a:solidFill>
                <a:latin typeface="Arial" panose="020B0604020202020204" pitchFamily="34" charset="0"/>
                <a:cs typeface="Arial" panose="020B0604020202020204" pitchFamily="34" charset="0"/>
              </a:rPr>
              <a:t>Education Teachers</a:t>
            </a:r>
          </a:p>
        </p:txBody>
      </p:sp>
      <p:sp>
        <p:nvSpPr>
          <p:cNvPr id="17" name="Flowchart: Connector 16" descr="Content Area Teachers" title="Content Area Teachers">
            <a:extLst>
              <a:ext uri="{FF2B5EF4-FFF2-40B4-BE49-F238E27FC236}">
                <a16:creationId xmlns:a16="http://schemas.microsoft.com/office/drawing/2014/main" id="{E070F040-893C-4AFB-90D9-9A6415C71105}"/>
              </a:ext>
            </a:extLst>
          </p:cNvPr>
          <p:cNvSpPr/>
          <p:nvPr/>
        </p:nvSpPr>
        <p:spPr>
          <a:xfrm>
            <a:off x="5167476" y="2541445"/>
            <a:ext cx="1857044" cy="1839816"/>
          </a:xfrm>
          <a:prstGeom prst="flowChartConnector">
            <a:avLst/>
          </a:prstGeom>
          <a:solidFill>
            <a:schemeClr val="bg1"/>
          </a:solidFill>
          <a:ln w="28575">
            <a:solidFill>
              <a:srgbClr val="0121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descr="Content Area Teachers">
            <a:extLst>
              <a:ext uri="{FF2B5EF4-FFF2-40B4-BE49-F238E27FC236}">
                <a16:creationId xmlns:a16="http://schemas.microsoft.com/office/drawing/2014/main" id="{337A578B-9E19-4E80-B4E2-21A57ECB3573}"/>
              </a:ext>
            </a:extLst>
          </p:cNvPr>
          <p:cNvSpPr txBox="1"/>
          <p:nvPr/>
        </p:nvSpPr>
        <p:spPr>
          <a:xfrm>
            <a:off x="5255283" y="2861188"/>
            <a:ext cx="1694727" cy="1200329"/>
          </a:xfrm>
          <a:prstGeom prst="rect">
            <a:avLst/>
          </a:prstGeom>
          <a:noFill/>
          <a:ln>
            <a:noFill/>
          </a:ln>
        </p:spPr>
        <p:txBody>
          <a:bodyPr wrap="square" rtlCol="0">
            <a:spAutoFit/>
          </a:bodyPr>
          <a:lstStyle/>
          <a:p>
            <a:pPr algn="ctr"/>
            <a:r>
              <a:rPr lang="en-US" sz="2400" b="1" dirty="0">
                <a:solidFill>
                  <a:srgbClr val="BF0D3E"/>
                </a:solidFill>
                <a:latin typeface="Arial" panose="020B0604020202020204" pitchFamily="34" charset="0"/>
                <a:cs typeface="Arial" panose="020B0604020202020204" pitchFamily="34" charset="0"/>
              </a:rPr>
              <a:t>Content</a:t>
            </a:r>
          </a:p>
          <a:p>
            <a:pPr algn="ctr"/>
            <a:r>
              <a:rPr lang="en-US" sz="2400" b="1" dirty="0">
                <a:solidFill>
                  <a:srgbClr val="BF0D3E"/>
                </a:solidFill>
                <a:latin typeface="Arial" panose="020B0604020202020204" pitchFamily="34" charset="0"/>
                <a:cs typeface="Arial" panose="020B0604020202020204" pitchFamily="34" charset="0"/>
              </a:rPr>
              <a:t>Area</a:t>
            </a:r>
          </a:p>
          <a:p>
            <a:pPr algn="ctr"/>
            <a:r>
              <a:rPr lang="en-US" sz="2400" b="1" dirty="0">
                <a:solidFill>
                  <a:srgbClr val="BF0D3E"/>
                </a:solidFill>
                <a:latin typeface="Arial" panose="020B0604020202020204" pitchFamily="34" charset="0"/>
                <a:cs typeface="Arial" panose="020B0604020202020204" pitchFamily="34" charset="0"/>
              </a:rPr>
              <a:t>Teachers</a:t>
            </a:r>
          </a:p>
        </p:txBody>
      </p:sp>
      <p:sp>
        <p:nvSpPr>
          <p:cNvPr id="23" name="TextBox 22">
            <a:extLst>
              <a:ext uri="{FF2B5EF4-FFF2-40B4-BE49-F238E27FC236}">
                <a16:creationId xmlns:a16="http://schemas.microsoft.com/office/drawing/2014/main" id="{DE73CAE0-1781-45AE-8194-2CF8F42D8941}"/>
              </a:ext>
            </a:extLst>
          </p:cNvPr>
          <p:cNvSpPr txBox="1"/>
          <p:nvPr/>
        </p:nvSpPr>
        <p:spPr>
          <a:xfrm>
            <a:off x="7894591" y="2861187"/>
            <a:ext cx="1694727" cy="1200329"/>
          </a:xfrm>
          <a:prstGeom prst="rect">
            <a:avLst/>
          </a:prstGeom>
          <a:noFill/>
          <a:ln>
            <a:noFill/>
          </a:ln>
        </p:spPr>
        <p:txBody>
          <a:bodyPr wrap="square" rtlCol="0">
            <a:spAutoFit/>
          </a:bodyPr>
          <a:lstStyle/>
          <a:p>
            <a:pPr algn="ctr"/>
            <a:r>
              <a:rPr lang="en-US" sz="2400" b="1" dirty="0">
                <a:solidFill>
                  <a:srgbClr val="BF0D3E"/>
                </a:solidFill>
                <a:latin typeface="Arial" panose="020B0604020202020204" pitchFamily="34" charset="0"/>
                <a:cs typeface="Arial" panose="020B0604020202020204" pitchFamily="34" charset="0"/>
              </a:rPr>
              <a:t>Special</a:t>
            </a:r>
          </a:p>
          <a:p>
            <a:pPr algn="ctr"/>
            <a:r>
              <a:rPr lang="en-US" sz="2400" b="1" dirty="0">
                <a:solidFill>
                  <a:srgbClr val="BF0D3E"/>
                </a:solidFill>
                <a:latin typeface="Arial" panose="020B0604020202020204" pitchFamily="34" charset="0"/>
                <a:cs typeface="Arial" panose="020B0604020202020204" pitchFamily="34" charset="0"/>
              </a:rPr>
              <a:t>Education Teachers</a:t>
            </a:r>
          </a:p>
        </p:txBody>
      </p:sp>
      <p:sp>
        <p:nvSpPr>
          <p:cNvPr id="24" name="TextBox 23" descr="&quot;&quot;">
            <a:extLst>
              <a:ext uri="{FF2B5EF4-FFF2-40B4-BE49-F238E27FC236}">
                <a16:creationId xmlns:a16="http://schemas.microsoft.com/office/drawing/2014/main" id="{64E8E8BC-A360-447E-B37E-BEAD939F189D}"/>
              </a:ext>
            </a:extLst>
          </p:cNvPr>
          <p:cNvSpPr txBox="1"/>
          <p:nvPr/>
        </p:nvSpPr>
        <p:spPr>
          <a:xfrm>
            <a:off x="11529544" y="0"/>
            <a:ext cx="725366" cy="6875845"/>
          </a:xfrm>
          <a:prstGeom prst="rect">
            <a:avLst/>
          </a:prstGeom>
          <a:solidFill>
            <a:srgbClr val="012169"/>
          </a:solidFill>
          <a:ln>
            <a:noFill/>
          </a:ln>
        </p:spPr>
        <p:txBody>
          <a:bodyPr wrap="square" rtlCol="0">
            <a:spAutoFit/>
          </a:bodyPr>
          <a:lstStyle/>
          <a:p>
            <a:pPr algn="l"/>
            <a:endParaRPr lang="en-US" dirty="0"/>
          </a:p>
        </p:txBody>
      </p:sp>
      <p:sp>
        <p:nvSpPr>
          <p:cNvPr id="25" name="TextBox 24" descr="&quot;&quot;">
            <a:extLst>
              <a:ext uri="{FF2B5EF4-FFF2-40B4-BE49-F238E27FC236}">
                <a16:creationId xmlns:a16="http://schemas.microsoft.com/office/drawing/2014/main" id="{455C7110-21C1-41C2-8CAB-547233CA332E}"/>
              </a:ext>
            </a:extLst>
          </p:cNvPr>
          <p:cNvSpPr txBox="1"/>
          <p:nvPr/>
        </p:nvSpPr>
        <p:spPr>
          <a:xfrm>
            <a:off x="0" y="-13820"/>
            <a:ext cx="725366" cy="6875845"/>
          </a:xfrm>
          <a:prstGeom prst="rect">
            <a:avLst/>
          </a:prstGeom>
          <a:solidFill>
            <a:srgbClr val="012169"/>
          </a:solidFill>
          <a:ln>
            <a:noFill/>
          </a:ln>
        </p:spPr>
        <p:txBody>
          <a:bodyPr wrap="square" rtlCol="0">
            <a:spAutoFit/>
          </a:bodyPr>
          <a:lstStyle/>
          <a:p>
            <a:pPr algn="l"/>
            <a:endParaRPr lang="en-US" dirty="0"/>
          </a:p>
        </p:txBody>
      </p:sp>
      <p:sp>
        <p:nvSpPr>
          <p:cNvPr id="3" name="Title 2" hidden="1"/>
          <p:cNvSpPr>
            <a:spLocks noGrp="1"/>
          </p:cNvSpPr>
          <p:nvPr>
            <p:ph type="title" idx="4294967295"/>
          </p:nvPr>
        </p:nvSpPr>
        <p:spPr/>
        <p:txBody>
          <a:bodyPr/>
          <a:lstStyle/>
          <a:p>
            <a:r>
              <a:rPr lang="en-US" dirty="0"/>
              <a:t>Intentional Collaboration</a:t>
            </a:r>
          </a:p>
        </p:txBody>
      </p:sp>
    </p:spTree>
    <p:extLst>
      <p:ext uri="{BB962C8B-B14F-4D97-AF65-F5344CB8AC3E}">
        <p14:creationId xmlns:p14="http://schemas.microsoft.com/office/powerpoint/2010/main" val="820145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1236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A78DCB1-6A9E-8CEE-84E9-2B72EE52BF46}"/>
              </a:ext>
              <a:ext uri="{C183D7F6-B498-43B3-948B-1728B52AA6E4}">
                <adec:decorative xmlns:adec="http://schemas.microsoft.com/office/drawing/2017/decorative" val="1"/>
              </a:ext>
            </a:extLst>
          </p:cNvPr>
          <p:cNvSpPr/>
          <p:nvPr/>
        </p:nvSpPr>
        <p:spPr>
          <a:xfrm>
            <a:off x="429658" y="407624"/>
            <a:ext cx="11325340" cy="6059277"/>
          </a:xfrm>
          <a:prstGeom prst="rect">
            <a:avLst/>
          </a:prstGeom>
          <a:solidFill>
            <a:schemeClr val="bg1"/>
          </a:solidFill>
          <a:ln w="57150">
            <a:solidFill>
              <a:srgbClr val="FCAF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2" name="TextBox 1">
            <a:extLst>
              <a:ext uri="{FF2B5EF4-FFF2-40B4-BE49-F238E27FC236}">
                <a16:creationId xmlns:a16="http://schemas.microsoft.com/office/drawing/2014/main" id="{A2F8F4A1-B48D-42FE-8B66-B2EE0A0FD35D}"/>
              </a:ext>
              <a:ext uri="{C183D7F6-B498-43B3-948B-1728B52AA6E4}">
                <adec:decorative xmlns:adec="http://schemas.microsoft.com/office/drawing/2017/decorative" val="1"/>
              </a:ext>
            </a:extLst>
          </p:cNvPr>
          <p:cNvSpPr txBox="1"/>
          <p:nvPr/>
        </p:nvSpPr>
        <p:spPr>
          <a:xfrm>
            <a:off x="4708967" y="876300"/>
            <a:ext cx="6824753"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4" name="Picture 13" descr="&quot;&quot;">
            <a:extLst>
              <a:ext uri="{FF2B5EF4-FFF2-40B4-BE49-F238E27FC236}">
                <a16:creationId xmlns:a16="http://schemas.microsoft.com/office/drawing/2014/main" id="{4F98D1C3-6578-4AC2-8114-A2E97CC48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717" y="664325"/>
            <a:ext cx="3775244" cy="2890792"/>
          </a:xfrm>
          <a:prstGeom prst="roundRect">
            <a:avLst>
              <a:gd name="adj" fmla="val 8594"/>
            </a:avLst>
          </a:prstGeom>
          <a:solidFill>
            <a:srgbClr val="FFFFFF">
              <a:shade val="85000"/>
            </a:srgbClr>
          </a:solidFill>
          <a:ln>
            <a:noFill/>
          </a:ln>
          <a:effectLst>
            <a:reflection blurRad="6350" stA="50000" endA="300" endPos="90000" dir="5400000" sy="-100000" algn="bl" rotWithShape="0"/>
          </a:effectLst>
        </p:spPr>
      </p:pic>
      <p:sp>
        <p:nvSpPr>
          <p:cNvPr id="3" name="Title 2" hidden="1"/>
          <p:cNvSpPr>
            <a:spLocks noGrp="1"/>
          </p:cNvSpPr>
          <p:nvPr>
            <p:ph type="title" idx="4294967295"/>
          </p:nvPr>
        </p:nvSpPr>
        <p:spPr/>
        <p:txBody>
          <a:bodyPr/>
          <a:lstStyle/>
          <a:p>
            <a:r>
              <a:rPr lang="en-US" dirty="0"/>
              <a:t>What literacy skills do students</a:t>
            </a:r>
            <a:r>
              <a:rPr lang="en-US" baseline="0" dirty="0"/>
              <a:t> need to have success?</a:t>
            </a:r>
            <a:endParaRPr lang="en-US" dirty="0"/>
          </a:p>
        </p:txBody>
      </p:sp>
      <p:sp>
        <p:nvSpPr>
          <p:cNvPr id="4" name="TextBox 3">
            <a:extLst>
              <a:ext uri="{FF2B5EF4-FFF2-40B4-BE49-F238E27FC236}">
                <a16:creationId xmlns:a16="http://schemas.microsoft.com/office/drawing/2014/main" id="{FE5413E8-2B2B-C78F-5405-F9E505001FE6}"/>
              </a:ext>
            </a:extLst>
          </p:cNvPr>
          <p:cNvSpPr txBox="1"/>
          <p:nvPr/>
        </p:nvSpPr>
        <p:spPr>
          <a:xfrm>
            <a:off x="4708967" y="876300"/>
            <a:ext cx="6824753" cy="4893647"/>
          </a:xfrm>
          <a:prstGeom prst="rect">
            <a:avLst/>
          </a:prstGeom>
          <a:noFill/>
          <a:ln>
            <a:noFill/>
          </a:ln>
        </p:spPr>
        <p:txBody>
          <a:bodyPr wrap="square" rtlCol="0">
            <a:spAutoFit/>
          </a:bodyPr>
          <a:lstStyle/>
          <a:p>
            <a:pPr algn="ctr"/>
            <a:endParaRPr lang="en-US" sz="1200" dirty="0"/>
          </a:p>
          <a:p>
            <a:pPr algn="ctr"/>
            <a:r>
              <a:rPr lang="en-US" sz="6000" b="1" dirty="0">
                <a:solidFill>
                  <a:srgbClr val="012169"/>
                </a:solidFill>
                <a:latin typeface="Arial" panose="020B0604020202020204" pitchFamily="34" charset="0"/>
                <a:cs typeface="Arial" panose="020B0604020202020204" pitchFamily="34" charset="0"/>
              </a:rPr>
              <a:t>What </a:t>
            </a:r>
          </a:p>
          <a:p>
            <a:pPr algn="ctr"/>
            <a:r>
              <a:rPr lang="en-US" sz="6000" b="1" dirty="0">
                <a:solidFill>
                  <a:srgbClr val="012169"/>
                </a:solidFill>
                <a:latin typeface="Arial" panose="020B0604020202020204" pitchFamily="34" charset="0"/>
                <a:cs typeface="Arial" panose="020B0604020202020204" pitchFamily="34" charset="0"/>
              </a:rPr>
              <a:t>literacy skills </a:t>
            </a:r>
          </a:p>
          <a:p>
            <a:pPr algn="ctr"/>
            <a:r>
              <a:rPr lang="en-US" sz="6000" b="1" dirty="0">
                <a:solidFill>
                  <a:srgbClr val="012169"/>
                </a:solidFill>
                <a:latin typeface="Arial" panose="020B0604020202020204" pitchFamily="34" charset="0"/>
                <a:cs typeface="Arial" panose="020B0604020202020204" pitchFamily="34" charset="0"/>
              </a:rPr>
              <a:t>do students need to have success in your class?</a:t>
            </a:r>
          </a:p>
        </p:txBody>
      </p:sp>
    </p:spTree>
    <p:extLst>
      <p:ext uri="{BB962C8B-B14F-4D97-AF65-F5344CB8AC3E}">
        <p14:creationId xmlns:p14="http://schemas.microsoft.com/office/powerpoint/2010/main" val="3226073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12169"/>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2D27F8-A46C-6AB8-4BE7-E76F6414B29C}"/>
              </a:ext>
              <a:ext uri="{C183D7F6-B498-43B3-948B-1728B52AA6E4}">
                <adec:decorative xmlns:adec="http://schemas.microsoft.com/office/drawing/2017/decorative" val="1"/>
              </a:ext>
            </a:extLst>
          </p:cNvPr>
          <p:cNvSpPr txBox="1"/>
          <p:nvPr/>
        </p:nvSpPr>
        <p:spPr>
          <a:xfrm>
            <a:off x="581025" y="501650"/>
            <a:ext cx="11029950" cy="5854700"/>
          </a:xfrm>
          <a:prstGeom prst="rect">
            <a:avLst/>
          </a:prstGeom>
          <a:solidFill>
            <a:schemeClr val="bg1"/>
          </a:solidFill>
          <a:ln w="57150">
            <a:solidFill>
              <a:srgbClr val="FCAF17"/>
            </a:solidFill>
          </a:ln>
        </p:spPr>
        <p:txBody>
          <a:bodyPr wrap="square" rtlCol="0">
            <a:spAutoFit/>
          </a:bodyPr>
          <a:lstStyle/>
          <a:p>
            <a:pPr algn="l"/>
            <a:endParaRPr lang="en-US" dirty="0"/>
          </a:p>
        </p:txBody>
      </p:sp>
      <p:pic>
        <p:nvPicPr>
          <p:cNvPr id="4" name="Picture 3" descr="&quot;&quot;">
            <a:extLst>
              <a:ext uri="{FF2B5EF4-FFF2-40B4-BE49-F238E27FC236}">
                <a16:creationId xmlns:a16="http://schemas.microsoft.com/office/drawing/2014/main" id="{8372C583-2603-4E4C-B851-71E3E2EB4592}"/>
              </a:ext>
            </a:extLst>
          </p:cNvPr>
          <p:cNvPicPr/>
          <p:nvPr/>
        </p:nvPicPr>
        <p:blipFill>
          <a:blip r:embed="rId3">
            <a:duotone>
              <a:srgbClr val="4472C4">
                <a:shade val="45000"/>
                <a:satMod val="135000"/>
              </a:srgbClr>
              <a:prstClr val="white"/>
            </a:duotone>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2571750" y="1266666"/>
            <a:ext cx="7048500" cy="4324668"/>
          </a:xfrm>
          <a:prstGeom prst="rect">
            <a:avLst/>
          </a:prstGeom>
          <a:noFill/>
        </p:spPr>
      </p:pic>
      <p:sp>
        <p:nvSpPr>
          <p:cNvPr id="6" name="Text Box 3">
            <a:extLst>
              <a:ext uri="{FF2B5EF4-FFF2-40B4-BE49-F238E27FC236}">
                <a16:creationId xmlns:a16="http://schemas.microsoft.com/office/drawing/2014/main" id="{BF877A7A-A9E4-BBB7-C2E6-C00ABD6895F2}"/>
              </a:ext>
            </a:extLst>
          </p:cNvPr>
          <p:cNvSpPr txBox="1"/>
          <p:nvPr/>
        </p:nvSpPr>
        <p:spPr>
          <a:xfrm>
            <a:off x="787400" y="3200400"/>
            <a:ext cx="3568699" cy="1052553"/>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5400" b="1" i="0" u="none" strike="noStrike" kern="1200" cap="none" spc="0" normalizeH="0" baseline="0" noProof="0" dirty="0">
                <a:ln>
                  <a:noFill/>
                </a:ln>
                <a:solidFill>
                  <a:srgbClr val="BF0D3E"/>
                </a:solidFill>
                <a:effectLst/>
                <a:uLnTx/>
                <a:uFillTx/>
                <a:latin typeface="Arial Black" panose="020B0A04020102020204" pitchFamily="34" charset="0"/>
                <a:ea typeface="Calibri" panose="020F0502020204030204" pitchFamily="34" charset="0"/>
                <a:cs typeface="Arial" panose="020B0604020202020204" pitchFamily="34" charset="0"/>
              </a:rPr>
              <a:t>Connect</a:t>
            </a:r>
          </a:p>
        </p:txBody>
      </p:sp>
      <p:sp>
        <p:nvSpPr>
          <p:cNvPr id="8" name="Text Box 3">
            <a:extLst>
              <a:ext uri="{FF2B5EF4-FFF2-40B4-BE49-F238E27FC236}">
                <a16:creationId xmlns:a16="http://schemas.microsoft.com/office/drawing/2014/main" id="{DE694214-88CA-8EE5-ED07-9C114FCD72F8}"/>
              </a:ext>
            </a:extLst>
          </p:cNvPr>
          <p:cNvSpPr txBox="1"/>
          <p:nvPr/>
        </p:nvSpPr>
        <p:spPr>
          <a:xfrm>
            <a:off x="6879265" y="2641600"/>
            <a:ext cx="4622926" cy="824984"/>
          </a:xfrm>
          <a:prstGeom prst="rect">
            <a:avLst/>
          </a:prstGeom>
          <a:solidFill>
            <a:schemeClr val="bg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5400" b="1" i="0" u="none" strike="noStrike" kern="1200" cap="none" spc="0" normalizeH="0" baseline="0" noProof="0" dirty="0">
                <a:ln>
                  <a:noFill/>
                </a:ln>
                <a:solidFill>
                  <a:srgbClr val="BF0D3E"/>
                </a:solidFill>
                <a:effectLst/>
                <a:uLnTx/>
                <a:uFillTx/>
                <a:latin typeface="Arial Black" panose="020B0A04020102020204" pitchFamily="34" charset="0"/>
                <a:ea typeface="Calibri" panose="020F0502020204030204" pitchFamily="34" charset="0"/>
                <a:cs typeface="Arial" panose="020B0604020202020204" pitchFamily="34" charset="0"/>
              </a:rPr>
              <a:t>Collaborate</a:t>
            </a:r>
            <a:endParaRPr kumimoji="0" lang="en-US" sz="2800" b="1" i="0" u="none" strike="noStrike" kern="1200" cap="none" spc="0" normalizeH="0" baseline="0" noProof="0" dirty="0">
              <a:ln>
                <a:noFill/>
              </a:ln>
              <a:solidFill>
                <a:srgbClr val="BF0D3E"/>
              </a:solidFill>
              <a:effectLst/>
              <a:uLnTx/>
              <a:uFillTx/>
              <a:latin typeface="Arial Black" panose="020B0A04020102020204" pitchFamily="34" charset="0"/>
              <a:ea typeface="Calibri" panose="020F0502020204030204" pitchFamily="34" charset="0"/>
              <a:cs typeface="Arial" panose="020B0604020202020204" pitchFamily="34" charset="0"/>
            </a:endParaRPr>
          </a:p>
        </p:txBody>
      </p:sp>
      <p:sp>
        <p:nvSpPr>
          <p:cNvPr id="3" name="Title 2" hidden="1">
            <a:extLst>
              <a:ext uri="{FF2B5EF4-FFF2-40B4-BE49-F238E27FC236}">
                <a16:creationId xmlns:a16="http://schemas.microsoft.com/office/drawing/2014/main" id="{FEBA971B-A018-11F9-B2DD-7F19DA30DD00}"/>
              </a:ext>
            </a:extLst>
          </p:cNvPr>
          <p:cNvSpPr>
            <a:spLocks noGrp="1"/>
          </p:cNvSpPr>
          <p:nvPr>
            <p:ph type="title" idx="4294967295"/>
          </p:nvPr>
        </p:nvSpPr>
        <p:spPr/>
        <p:txBody>
          <a:bodyPr/>
          <a:lstStyle/>
          <a:p>
            <a:r>
              <a:rPr lang="en-US" dirty="0"/>
              <a:t>Connect Collaborate</a:t>
            </a:r>
          </a:p>
        </p:txBody>
      </p:sp>
    </p:spTree>
    <p:extLst>
      <p:ext uri="{BB962C8B-B14F-4D97-AF65-F5344CB8AC3E}">
        <p14:creationId xmlns:p14="http://schemas.microsoft.com/office/powerpoint/2010/main" val="733945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quot;&quot;">
            <a:extLst>
              <a:ext uri="{FF2B5EF4-FFF2-40B4-BE49-F238E27FC236}">
                <a16:creationId xmlns:a16="http://schemas.microsoft.com/office/drawing/2014/main" id="{3B11FFD9-DFE0-37F3-DB6B-D132474049FE}"/>
              </a:ext>
            </a:extLst>
          </p:cNvPr>
          <p:cNvSpPr/>
          <p:nvPr/>
        </p:nvSpPr>
        <p:spPr>
          <a:xfrm>
            <a:off x="5123690" y="758951"/>
            <a:ext cx="7084134" cy="5309146"/>
          </a:xfrm>
          <a:prstGeom prst="rect">
            <a:avLst/>
          </a:prstGeom>
          <a:solidFill>
            <a:srgbClr val="0121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4" name="TextBox 3" descr="&quot;&quot;">
            <a:extLst>
              <a:ext uri="{FF2B5EF4-FFF2-40B4-BE49-F238E27FC236}">
                <a16:creationId xmlns:a16="http://schemas.microsoft.com/office/drawing/2014/main" id="{BD5EA8A1-B3D6-AF07-36FE-EE8EE11A2991}"/>
              </a:ext>
            </a:extLst>
          </p:cNvPr>
          <p:cNvSpPr txBox="1"/>
          <p:nvPr/>
        </p:nvSpPr>
        <p:spPr>
          <a:xfrm>
            <a:off x="0" y="758951"/>
            <a:ext cx="430236" cy="534009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5" name="Graphic 1" descr="Aperture with solid fill">
            <a:extLst>
              <a:ext uri="{FF2B5EF4-FFF2-40B4-BE49-F238E27FC236}">
                <a16:creationId xmlns:a16="http://schemas.microsoft.com/office/drawing/2014/main" id="{E0192357-2A45-60D1-946A-2DD05F855B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4387" y="927285"/>
            <a:ext cx="4997240" cy="4997240"/>
          </a:xfrm>
          <a:prstGeom prst="rect">
            <a:avLst/>
          </a:prstGeom>
        </p:spPr>
      </p:pic>
      <p:sp>
        <p:nvSpPr>
          <p:cNvPr id="6" name="TextBox 5">
            <a:extLst>
              <a:ext uri="{FF2B5EF4-FFF2-40B4-BE49-F238E27FC236}">
                <a16:creationId xmlns:a16="http://schemas.microsoft.com/office/drawing/2014/main" id="{C0BBA509-D907-34E0-3B03-203D80C0443C}"/>
              </a:ext>
            </a:extLst>
          </p:cNvPr>
          <p:cNvSpPr txBox="1"/>
          <p:nvPr/>
        </p:nvSpPr>
        <p:spPr>
          <a:xfrm>
            <a:off x="2175161" y="2539999"/>
            <a:ext cx="1215739" cy="1862048"/>
          </a:xfrm>
          <a:prstGeom prst="rect">
            <a:avLst/>
          </a:prstGeom>
          <a:noFill/>
          <a:ln>
            <a:noFill/>
          </a:ln>
        </p:spPr>
        <p:txBody>
          <a:bodyPr wrap="square" rtlCol="0">
            <a:spAutoFit/>
          </a:bodyPr>
          <a:lstStyle/>
          <a:p>
            <a:pPr algn="l"/>
            <a:r>
              <a:rPr lang="en-US" sz="11500" dirty="0">
                <a:solidFill>
                  <a:srgbClr val="BF0D3E"/>
                </a:solidFill>
                <a:latin typeface="Arial Black" panose="020B0A04020102020204" pitchFamily="34" charset="0"/>
              </a:rPr>
              <a:t>2</a:t>
            </a:r>
          </a:p>
        </p:txBody>
      </p:sp>
      <p:sp>
        <p:nvSpPr>
          <p:cNvPr id="7" name="Title 6" hidden="1">
            <a:extLst>
              <a:ext uri="{FF2B5EF4-FFF2-40B4-BE49-F238E27FC236}">
                <a16:creationId xmlns:a16="http://schemas.microsoft.com/office/drawing/2014/main" id="{F6A84E62-B689-F669-4F7C-8BA9B63E7380}"/>
              </a:ext>
            </a:extLst>
          </p:cNvPr>
          <p:cNvSpPr>
            <a:spLocks noGrp="1"/>
          </p:cNvSpPr>
          <p:nvPr>
            <p:ph type="title" idx="4294967295"/>
          </p:nvPr>
        </p:nvSpPr>
        <p:spPr/>
        <p:txBody>
          <a:bodyPr/>
          <a:lstStyle/>
          <a:p>
            <a:r>
              <a:rPr lang="en-US" sz="12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Explicit comprehension strategies </a:t>
            </a:r>
            <a:endParaRPr lang="en-US" dirty="0"/>
          </a:p>
        </p:txBody>
      </p:sp>
      <p:sp>
        <p:nvSpPr>
          <p:cNvPr id="8" name="TextBox 7">
            <a:extLst>
              <a:ext uri="{FF2B5EF4-FFF2-40B4-BE49-F238E27FC236}">
                <a16:creationId xmlns:a16="http://schemas.microsoft.com/office/drawing/2014/main" id="{D2FBD0FE-47CA-0EEB-2F5C-78AFDF7F02EB}"/>
              </a:ext>
            </a:extLst>
          </p:cNvPr>
          <p:cNvSpPr txBox="1"/>
          <p:nvPr/>
        </p:nvSpPr>
        <p:spPr>
          <a:xfrm>
            <a:off x="5468178" y="1164806"/>
            <a:ext cx="6475078" cy="5309146"/>
          </a:xfrm>
          <a:prstGeom prst="rect">
            <a:avLst/>
          </a:prstGeom>
          <a:noFill/>
        </p:spPr>
        <p:txBody>
          <a:bodyPr wrap="square" rtlCol="0">
            <a:spAutoFit/>
          </a:bodyPr>
          <a:lstStyle/>
          <a:p>
            <a:pPr>
              <a:spcAft>
                <a:spcPts val="1800"/>
              </a:spcAft>
            </a:pPr>
            <a:r>
              <a:rPr lang="en-US" sz="4800" b="1" dirty="0">
                <a:solidFill>
                  <a:schemeClr val="bg1"/>
                </a:solidFill>
                <a:latin typeface="Arial" panose="020B0604020202020204" pitchFamily="34" charset="0"/>
                <a:cs typeface="Arial" panose="020B0604020202020204" pitchFamily="34" charset="0"/>
              </a:rPr>
              <a:t>Intentional Collaboration </a:t>
            </a:r>
          </a:p>
          <a:p>
            <a:pPr>
              <a:spcAft>
                <a:spcPts val="1800"/>
              </a:spcAft>
            </a:pPr>
            <a:endParaRPr lang="en-US" sz="2000" b="1" dirty="0">
              <a:solidFill>
                <a:schemeClr val="bg1"/>
              </a:solidFill>
              <a:latin typeface="Arial" panose="020B0604020202020204" pitchFamily="34" charset="0"/>
              <a:cs typeface="Arial" panose="020B0604020202020204" pitchFamily="34" charset="0"/>
            </a:endParaRPr>
          </a:p>
          <a:p>
            <a:pPr>
              <a:spcAft>
                <a:spcPts val="1800"/>
              </a:spcAft>
            </a:pPr>
            <a:r>
              <a:rPr lang="en-US" sz="4800" b="1" dirty="0">
                <a:solidFill>
                  <a:schemeClr val="bg1"/>
                </a:solidFill>
                <a:latin typeface="Arial" panose="020B0604020202020204" pitchFamily="34" charset="0"/>
                <a:cs typeface="Arial" panose="020B0604020202020204" pitchFamily="34" charset="0"/>
              </a:rPr>
              <a:t>Data Analysis</a:t>
            </a:r>
          </a:p>
          <a:p>
            <a:pPr>
              <a:spcAft>
                <a:spcPts val="1800"/>
              </a:spcAft>
            </a:pPr>
            <a:endParaRPr lang="en-US" sz="2000" b="1" dirty="0">
              <a:solidFill>
                <a:schemeClr val="bg1"/>
              </a:solidFill>
              <a:latin typeface="Arial" panose="020B0604020202020204" pitchFamily="34" charset="0"/>
              <a:cs typeface="Arial" panose="020B0604020202020204" pitchFamily="34" charset="0"/>
            </a:endParaRPr>
          </a:p>
          <a:p>
            <a:pPr>
              <a:spcAft>
                <a:spcPts val="1800"/>
              </a:spcAft>
            </a:pPr>
            <a:r>
              <a:rPr lang="en-US" sz="4800" b="1" dirty="0">
                <a:solidFill>
                  <a:schemeClr val="bg1"/>
                </a:solidFill>
                <a:latin typeface="Arial" panose="020B0604020202020204" pitchFamily="34" charset="0"/>
                <a:cs typeface="Arial" panose="020B0604020202020204" pitchFamily="34" charset="0"/>
              </a:rPr>
              <a:t>Action Plan Priorities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79486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00AF31-23B7-4B77-B9B0-F2D4759DF891}"/>
              </a:ext>
              <a:ext uri="{C183D7F6-B498-43B3-948B-1728B52AA6E4}">
                <adec:decorative xmlns:adec="http://schemas.microsoft.com/office/drawing/2017/decorative" val="1"/>
              </a:ext>
            </a:extLst>
          </p:cNvPr>
          <p:cNvSpPr txBox="1"/>
          <p:nvPr/>
        </p:nvSpPr>
        <p:spPr>
          <a:xfrm>
            <a:off x="0" y="0"/>
            <a:ext cx="12192000" cy="6858000"/>
          </a:xfrm>
          <a:prstGeom prst="rect">
            <a:avLst/>
          </a:prstGeom>
          <a:solidFill>
            <a:schemeClr val="bg1"/>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5" name="TextBox 4">
            <a:extLst>
              <a:ext uri="{FF2B5EF4-FFF2-40B4-BE49-F238E27FC236}">
                <a16:creationId xmlns:a16="http://schemas.microsoft.com/office/drawing/2014/main" id="{4CE85F5F-2136-4671-9EBC-E02D32F51FDE}"/>
              </a:ext>
              <a:ext uri="{C183D7F6-B498-43B3-948B-1728B52AA6E4}">
                <adec:decorative xmlns:adec="http://schemas.microsoft.com/office/drawing/2017/decorative" val="1"/>
              </a:ext>
            </a:extLst>
          </p:cNvPr>
          <p:cNvSpPr txBox="1"/>
          <p:nvPr/>
        </p:nvSpPr>
        <p:spPr>
          <a:xfrm>
            <a:off x="-29118" y="733766"/>
            <a:ext cx="6134124" cy="5428167"/>
          </a:xfrm>
          <a:prstGeom prst="rect">
            <a:avLst/>
          </a:prstGeom>
          <a:solidFill>
            <a:srgbClr val="012169"/>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6" name="TextBox 5">
            <a:extLst>
              <a:ext uri="{FF2B5EF4-FFF2-40B4-BE49-F238E27FC236}">
                <a16:creationId xmlns:a16="http://schemas.microsoft.com/office/drawing/2014/main" id="{C732A6EC-EF9E-404A-A3E8-B8ED3B624C4C}"/>
              </a:ext>
              <a:ext uri="{C183D7F6-B498-43B3-948B-1728B52AA6E4}">
                <adec:decorative xmlns:adec="http://schemas.microsoft.com/office/drawing/2017/decorative" val="1"/>
              </a:ext>
            </a:extLst>
          </p:cNvPr>
          <p:cNvSpPr txBox="1"/>
          <p:nvPr/>
        </p:nvSpPr>
        <p:spPr>
          <a:xfrm>
            <a:off x="11778916" y="733766"/>
            <a:ext cx="413083" cy="5428167"/>
          </a:xfrm>
          <a:prstGeom prst="rect">
            <a:avLst/>
          </a:prstGeom>
          <a:solidFill>
            <a:srgbClr val="BF0D3E"/>
          </a:solid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graphicFrame>
        <p:nvGraphicFramePr>
          <p:cNvPr id="7" name="Diagram 6">
            <a:extLst>
              <a:ext uri="{FF2B5EF4-FFF2-40B4-BE49-F238E27FC236}">
                <a16:creationId xmlns:a16="http://schemas.microsoft.com/office/drawing/2014/main" id="{35090F84-98C0-45D1-8E98-454B7FA49E49}"/>
              </a:ext>
              <a:ext uri="{C183D7F6-B498-43B3-948B-1728B52AA6E4}">
                <adec:decorative xmlns:adec="http://schemas.microsoft.com/office/drawing/2017/decorative" val="1"/>
              </a:ext>
            </a:extLst>
          </p:cNvPr>
          <p:cNvGraphicFramePr/>
          <p:nvPr/>
        </p:nvGraphicFramePr>
        <p:xfrm>
          <a:off x="6267605" y="865378"/>
          <a:ext cx="5308600" cy="5118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 Box 5">
            <a:extLst>
              <a:ext uri="{FF2B5EF4-FFF2-40B4-BE49-F238E27FC236}">
                <a16:creationId xmlns:a16="http://schemas.microsoft.com/office/drawing/2014/main" id="{5AD2B5D8-B659-4903-BF2B-932102BE35E3}"/>
              </a:ext>
            </a:extLst>
          </p:cNvPr>
          <p:cNvSpPr txBox="1"/>
          <p:nvPr/>
        </p:nvSpPr>
        <p:spPr>
          <a:xfrm>
            <a:off x="6905343" y="1804335"/>
            <a:ext cx="1925872" cy="13542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headed?</a:t>
            </a:r>
            <a:endParaRPr kumimoji="0" lang="en-US" sz="14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9">
            <a:extLst>
              <a:ext uri="{FF2B5EF4-FFF2-40B4-BE49-F238E27FC236}">
                <a16:creationId xmlns:a16="http://schemas.microsoft.com/office/drawing/2014/main" id="{90865300-D5B7-4E34-A79A-1AF029553D21}"/>
              </a:ext>
            </a:extLst>
          </p:cNvPr>
          <p:cNvSpPr txBox="1"/>
          <p:nvPr/>
        </p:nvSpPr>
        <p:spPr>
          <a:xfrm>
            <a:off x="9136796" y="1840276"/>
            <a:ext cx="1607215" cy="15367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Where are we now?</a:t>
            </a:r>
            <a:endParaRPr kumimoji="0" lang="en-US" sz="11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15000"/>
              </a:lnSpc>
              <a:spcBef>
                <a:spcPts val="0"/>
              </a:spcBef>
              <a:spcAft>
                <a:spcPts val="10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 </a:t>
            </a:r>
          </a:p>
        </p:txBody>
      </p:sp>
      <p:sp>
        <p:nvSpPr>
          <p:cNvPr id="10" name="Rectangle 9">
            <a:extLst>
              <a:ext uri="{FF2B5EF4-FFF2-40B4-BE49-F238E27FC236}">
                <a16:creationId xmlns:a16="http://schemas.microsoft.com/office/drawing/2014/main" id="{EF86B8B5-CD88-44C4-87D8-673CFDF640CF}"/>
              </a:ext>
            </a:extLst>
          </p:cNvPr>
          <p:cNvSpPr/>
          <p:nvPr/>
        </p:nvSpPr>
        <p:spPr>
          <a:xfrm>
            <a:off x="7868279" y="4211200"/>
            <a:ext cx="2103737" cy="13849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BF0D3E"/>
                </a:solidFill>
                <a:effectLst/>
                <a:uLnTx/>
                <a:uFillTx/>
                <a:latin typeface="Arial" panose="020B0604020202020204" pitchFamily="34" charset="0"/>
                <a:ea typeface="Calibri" panose="020F0502020204030204" pitchFamily="34" charset="0"/>
                <a:cs typeface="Times New Roman" panose="02020603050405020304" pitchFamily="18" charset="0"/>
              </a:rPr>
              <a:t>How will we close the gap?</a:t>
            </a:r>
            <a:endParaRPr kumimoji="0" lang="en-US" sz="2800" b="0" i="0" u="none" strike="noStrike" kern="1200" cap="none" spc="0" normalizeH="0" baseline="0" noProof="0" dirty="0">
              <a:ln>
                <a:noFill/>
              </a:ln>
              <a:solidFill>
                <a:srgbClr val="BF0D3E"/>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Flowchart: Connector 10">
            <a:extLst>
              <a:ext uri="{FF2B5EF4-FFF2-40B4-BE49-F238E27FC236}">
                <a16:creationId xmlns:a16="http://schemas.microsoft.com/office/drawing/2014/main" id="{BCFCC6C6-766C-4013-A392-88364E6F5DB9}"/>
              </a:ext>
              <a:ext uri="{C183D7F6-B498-43B3-948B-1728B52AA6E4}">
                <adec:decorative xmlns:adec="http://schemas.microsoft.com/office/drawing/2017/decorative" val="1"/>
              </a:ext>
            </a:extLst>
          </p:cNvPr>
          <p:cNvSpPr/>
          <p:nvPr/>
        </p:nvSpPr>
        <p:spPr>
          <a:xfrm>
            <a:off x="8350395" y="3073400"/>
            <a:ext cx="1164351" cy="1133719"/>
          </a:xfrm>
          <a:prstGeom prst="flowChartConnector">
            <a:avLst/>
          </a:prstGeom>
          <a:solidFill>
            <a:schemeClr val="bg1"/>
          </a:solidFill>
          <a:ln w="57150">
            <a:solidFill>
              <a:srgbClr val="BF0D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orbel" panose="020B0503020204020204"/>
              <a:ea typeface="+mn-ea"/>
              <a:cs typeface="+mn-cs"/>
            </a:endParaRPr>
          </a:p>
        </p:txBody>
      </p:sp>
      <p:sp>
        <p:nvSpPr>
          <p:cNvPr id="14" name="TextBox 13">
            <a:extLst>
              <a:ext uri="{FF2B5EF4-FFF2-40B4-BE49-F238E27FC236}">
                <a16:creationId xmlns:a16="http://schemas.microsoft.com/office/drawing/2014/main" id="{E1955AEE-C994-AD52-258F-B4EC77159D5E}"/>
              </a:ext>
            </a:extLst>
          </p:cNvPr>
          <p:cNvSpPr txBox="1"/>
          <p:nvPr/>
        </p:nvSpPr>
        <p:spPr>
          <a:xfrm>
            <a:off x="276463" y="1117056"/>
            <a:ext cx="5852859" cy="391268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7200" b="1" i="0" u="none" strike="noStrike" kern="1200" cap="none" spc="-10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Professional Learning Process</a:t>
            </a:r>
          </a:p>
        </p:txBody>
      </p:sp>
      <p:sp>
        <p:nvSpPr>
          <p:cNvPr id="4" name="TextBox 3">
            <a:extLst>
              <a:ext uri="{FF2B5EF4-FFF2-40B4-BE49-F238E27FC236}">
                <a16:creationId xmlns:a16="http://schemas.microsoft.com/office/drawing/2014/main" id="{46E6EC2E-4508-68CE-47B8-2803FD2FE49D}"/>
              </a:ext>
              <a:ext uri="{C183D7F6-B498-43B3-948B-1728B52AA6E4}">
                <adec:decorative xmlns:adec="http://schemas.microsoft.com/office/drawing/2017/decorative" val="1"/>
              </a:ext>
            </a:extLst>
          </p:cNvPr>
          <p:cNvSpPr txBox="1"/>
          <p:nvPr/>
        </p:nvSpPr>
        <p:spPr>
          <a:xfrm>
            <a:off x="8388257" y="3073400"/>
            <a:ext cx="1080696" cy="1060114"/>
          </a:xfrm>
          <a:prstGeom prst="rect">
            <a:avLst/>
          </a:prstGeom>
          <a:noFill/>
          <a:ln>
            <a:noFill/>
          </a:ln>
        </p:spPr>
        <p:txBody>
          <a:bodyPr wrap="square" rtlCol="0">
            <a:spAutoFit/>
          </a:bodyPr>
          <a:lstStyle/>
          <a:p>
            <a:pPr algn="l"/>
            <a:endParaRPr lang="en-US" dirty="0"/>
          </a:p>
        </p:txBody>
      </p:sp>
      <p:pic>
        <p:nvPicPr>
          <p:cNvPr id="13" name="Picture 12">
            <a:extLst>
              <a:ext uri="{FF2B5EF4-FFF2-40B4-BE49-F238E27FC236}">
                <a16:creationId xmlns:a16="http://schemas.microsoft.com/office/drawing/2014/main" id="{41C33477-D3D2-992D-804C-86AA01EC148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659934" y="3307052"/>
            <a:ext cx="548301" cy="747913"/>
          </a:xfrm>
          <a:prstGeom prst="rect">
            <a:avLst/>
          </a:prstGeom>
          <a:noFill/>
        </p:spPr>
      </p:pic>
      <p:sp>
        <p:nvSpPr>
          <p:cNvPr id="3" name="Title 2" hidden="1">
            <a:extLst>
              <a:ext uri="{FF2B5EF4-FFF2-40B4-BE49-F238E27FC236}">
                <a16:creationId xmlns:a16="http://schemas.microsoft.com/office/drawing/2014/main" id="{54F87C86-652E-0F8F-43C4-0031D33FBE23}"/>
              </a:ext>
            </a:extLst>
          </p:cNvPr>
          <p:cNvSpPr>
            <a:spLocks noGrp="1"/>
          </p:cNvSpPr>
          <p:nvPr>
            <p:ph type="title" idx="4294967295"/>
          </p:nvPr>
        </p:nvSpPr>
        <p:spPr/>
        <p:txBody>
          <a:bodyPr/>
          <a:lstStyle/>
          <a:p>
            <a:r>
              <a:rPr lang="en-US" dirty="0"/>
              <a:t>Professional Learning Process</a:t>
            </a:r>
          </a:p>
        </p:txBody>
      </p:sp>
    </p:spTree>
    <p:extLst>
      <p:ext uri="{BB962C8B-B14F-4D97-AF65-F5344CB8AC3E}">
        <p14:creationId xmlns:p14="http://schemas.microsoft.com/office/powerpoint/2010/main" val="18000806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AZSPDG &amp;quot;&quot;/&gt;&lt;property id=&quot;20307&quot; value=&quot;256&quot;/&gt;&lt;/object&gt;&lt;object type=&quot;3&quot; unique_id=&quot;10004&quot;&gt;&lt;property id=&quot;20148&quot; value=&quot;5&quot;/&gt;&lt;property id=&quot;20300&quot; value=&quot;Slide 2 - &amp;quot;Who We Are&amp;quot;&quot;/&gt;&lt;property id=&quot;20307&quot; value=&quot;270&quot;/&gt;&lt;/object&gt;&lt;object type=&quot;3&quot; unique_id=&quot;10005&quot;&gt;&lt;property id=&quot;20148&quot; value=&quot;5&quot;/&gt;&lt;property id=&quot;20300&quot; value=&quot;Slide 3 - &amp;quot;Goal of  the  AZSPDG &amp;quot;&quot;/&gt;&lt;property id=&quot;20307&quot; value=&quot;257&quot;/&gt;&lt;/object&gt;&lt;object type=&quot;3&quot; unique_id=&quot;10006&quot;&gt;&lt;property id=&quot;20148&quot; value=&quot;5&quot;/&gt;&lt;property id=&quot;20300&quot; value=&quot;Slide 6 - &amp;quot;How are Parents Connected?  &amp;quot;&quot;/&gt;&lt;property id=&quot;20307&quot; value=&quot;262&quot;/&gt;&lt;/object&gt;&lt;object type=&quot;3&quot; unique_id=&quot;10007&quot;&gt;&lt;property id=&quot;20148&quot; value=&quot;5&quot;/&gt;&lt;property id=&quot;20300&quot; value=&quot;Slide 8 - &amp;quot;Partnership&amp;quot;&quot;/&gt;&lt;property id=&quot;20307&quot; value=&quot;258&quot;/&gt;&lt;/object&gt;&lt;object type=&quot;3&quot; unique_id=&quot;10008&quot;&gt;&lt;property id=&quot;20148&quot; value=&quot;5&quot;/&gt;&lt;property id=&quot;20300&quot; value=&quot;Slide 7&quot;/&gt;&lt;property id=&quot;20307&quot; value=&quot;271&quot;/&gt;&lt;/object&gt;&lt;object type=&quot;3&quot; unique_id=&quot;10009&quot;&gt;&lt;property id=&quot;20148&quot; value=&quot;5&quot;/&gt;&lt;property id=&quot;20300&quot; value=&quot;Slide 9 - &amp;quot;Outcomes &amp;quot;&quot;/&gt;&lt;property id=&quot;20307&quot; value=&quot;267&quot;/&gt;&lt;/object&gt;&lt;object type=&quot;3&quot; unique_id=&quot;10010&quot;&gt;&lt;property id=&quot;20148&quot; value=&quot;5&quot;/&gt;&lt;property id=&quot;20300&quot; value=&quot;Slide 10 - &amp;quot;Successes &amp;quot;&quot;/&gt;&lt;property id=&quot;20307&quot; value=&quot;268&quot;/&gt;&lt;/object&gt;&lt;object type=&quot;3&quot; unique_id=&quot;10011&quot;&gt;&lt;property id=&quot;20148&quot; value=&quot;5&quot;/&gt;&lt;property id=&quot;20300&quot; value=&quot;Slide 11 - &amp;quot;Collaborations  &amp;amp; Communication &amp;quot;&quot;/&gt;&lt;property id=&quot;20307&quot; value=&quot;272&quot;/&gt;&lt;/object&gt;&lt;object type=&quot;3&quot; unique_id=&quot;10012&quot;&gt;&lt;property id=&quot;20148&quot; value=&quot;5&quot;/&gt;&lt;property id=&quot;20300&quot; value=&quot;Slide 12 - &amp;quot;Challenges &amp;quot;&quot;/&gt;&lt;property id=&quot;20307&quot; value=&quot;260&quot;/&gt;&lt;/object&gt;&lt;object type=&quot;3&quot; unique_id=&quot;10013&quot;&gt;&lt;property id=&quot;20148&quot; value=&quot;5&quot;/&gt;&lt;property id=&quot;20300&quot; value=&quot;Slide 13 - &amp;quot;If you had to do it all over again what would you do differently? &amp;quot;&quot;/&gt;&lt;property id=&quot;20307&quot; value=&quot;264&quot;/&gt;&lt;/object&gt;&lt;object type=&quot;3&quot; unique_id=&quot;10014&quot;&gt;&lt;property id=&quot;20148&quot; value=&quot;5&quot;/&gt;&lt;property id=&quot;20300&quot; value=&quot;Slide 14 - &amp;quot;What are you most proud of in your family engagement work? &amp;quot;&quot;/&gt;&lt;property id=&quot;20307&quot; value=&quot;265&quot;/&gt;&lt;/object&gt;&lt;object type=&quot;3&quot; unique_id=&quot;10015&quot;&gt;&lt;property id=&quot;20148&quot; value=&quot;5&quot;/&gt;&lt;property id=&quot;20300&quot; value=&quot;Slide 15 - &amp;quot;  &amp;quot;&quot;/&gt;&lt;property id=&quot;20307&quot; value=&quot;269&quot;/&gt;&lt;/object&gt;&lt;object type=&quot;3&quot; unique_id=&quot;10121&quot;&gt;&lt;property id=&quot;20148&quot; value=&quot;5&quot;/&gt;&lt;property id=&quot;20300&quot; value=&quot;Slide 4 - &amp;quot;About  the  AZSPDG &amp;quot;&quot;/&gt;&lt;property id=&quot;20307&quot; value=&quot;274&quot;/&gt;&lt;/object&gt;&lt;object type=&quot;3&quot; unique_id=&quot;10122&quot;&gt;&lt;property id=&quot;20148&quot; value=&quot;5&quot;/&gt;&lt;property id=&quot;20300&quot; value=&quot;Slide 5 - &amp;quot;About  the  AZSPDG &amp;quot;&quot;/&gt;&lt;property id=&quot;20307&quot; value=&quot;273&quot;/&gt;&lt;/object&gt;&lt;object type=&quot;3&quot; unique_id=&quot;10463&quot;&gt;&lt;property id=&quot;20148&quot; value=&quot;5&quot;/&gt;&lt;property id=&quot;20300&quot; value=&quot;Slide 16 - &amp;quot;Contact Us&amp;quot;&quot;/&gt;&lt;property id=&quot;20307&quot; value=&quot;275&quot;/&gt;&lt;/object&gt;&lt;/object&gt;&lt;object type=&quot;8&quot; unique_id=&quot;10030&quot;&gt;&lt;/object&gt;&lt;/object&gt;&lt;/database&gt;"/>
  <p:tag name="SECTOMILLISECCONVERTED" val="1"/>
</p:tagLst>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txDef>
      <a:spPr>
        <a:solidFill>
          <a:schemeClr val="bg1"/>
        </a:solidFill>
        <a:ln>
          <a:solidFill>
            <a:schemeClr val="tx1"/>
          </a:solidFill>
        </a:ln>
      </a:spPr>
      <a:bodyPr wrap="square" rtlCol="0">
        <a:spAutoFit/>
      </a:bodyPr>
      <a:lstStyle>
        <a:defPPr algn="l">
          <a:defRPr dirty="0"/>
        </a:defPPr>
      </a:lstStyle>
    </a:txDef>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7760</TotalTime>
  <Words>4497</Words>
  <Application>Microsoft Office PowerPoint</Application>
  <PresentationFormat>Widescreen</PresentationFormat>
  <Paragraphs>326</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Corbel</vt:lpstr>
      <vt:lpstr>Wingdings 2</vt:lpstr>
      <vt:lpstr>Frame</vt:lpstr>
      <vt:lpstr>Module 2</vt:lpstr>
      <vt:lpstr>AZPLS Norms</vt:lpstr>
      <vt:lpstr>Series Module Overview</vt:lpstr>
      <vt:lpstr>Three Questions</vt:lpstr>
      <vt:lpstr>Intentional Collaboration</vt:lpstr>
      <vt:lpstr>What literacy skills do students need to have success?</vt:lpstr>
      <vt:lpstr>Connect Collaborate</vt:lpstr>
      <vt:lpstr>Explicit comprehension strategies </vt:lpstr>
      <vt:lpstr>Professional Learning Process</vt:lpstr>
      <vt:lpstr>Team Norms</vt:lpstr>
      <vt:lpstr>Team Structure</vt:lpstr>
      <vt:lpstr>Summary of Evidence</vt:lpstr>
      <vt:lpstr>Inclusive Collaboration</vt:lpstr>
      <vt:lpstr>Survey Says</vt:lpstr>
      <vt:lpstr>Staff</vt:lpstr>
      <vt:lpstr>Students</vt:lpstr>
      <vt:lpstr>Parents</vt:lpstr>
      <vt:lpstr>Gallery Walk</vt:lpstr>
      <vt:lpstr>Encourage Collaboration</vt:lpstr>
      <vt:lpstr>Your Collaboration Skills</vt:lpstr>
      <vt:lpstr>Action Planning</vt:lpstr>
      <vt:lpstr>Culture of Trust</vt:lpstr>
      <vt:lpstr>Seeds of Collaboration</vt:lpstr>
      <vt:lpstr>Arizona Dept of Ed Exceptional Student Services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Carolina Crawford</dc:creator>
  <cp:lastModifiedBy>Kim Conley</cp:lastModifiedBy>
  <cp:revision>131</cp:revision>
  <dcterms:created xsi:type="dcterms:W3CDTF">2020-07-04T16:59:01Z</dcterms:created>
  <dcterms:modified xsi:type="dcterms:W3CDTF">2023-05-28T04:29:40Z</dcterms:modified>
  <cp:contentStatus/>
</cp:coreProperties>
</file>